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4"/>
  </p:notesMasterIdLst>
  <p:sldIdLst>
    <p:sldId id="256" r:id="rId2"/>
    <p:sldId id="302" r:id="rId3"/>
    <p:sldId id="312" r:id="rId4"/>
    <p:sldId id="315" r:id="rId5"/>
    <p:sldId id="307" r:id="rId6"/>
    <p:sldId id="314" r:id="rId7"/>
    <p:sldId id="316" r:id="rId8"/>
    <p:sldId id="308" r:id="rId9"/>
    <p:sldId id="313" r:id="rId10"/>
    <p:sldId id="317" r:id="rId11"/>
    <p:sldId id="304" r:id="rId12"/>
    <p:sldId id="264" r:id="rId13"/>
  </p:sldIdLst>
  <p:sldSz cx="6858000" cy="9906000" type="A4"/>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AAD"/>
    <a:srgbClr val="4472C4"/>
    <a:srgbClr val="14328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54"/>
    <p:restoredTop sz="95872"/>
  </p:normalViewPr>
  <p:slideViewPr>
    <p:cSldViewPr snapToGrid="0" snapToObjects="1">
      <p:cViewPr varScale="1">
        <p:scale>
          <a:sx n="50" d="100"/>
          <a:sy n="50" d="100"/>
        </p:scale>
        <p:origin x="1920" y="6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bd-Elwahaab Elshaer" userId="c2d9dacbc94f56cf" providerId="LiveId" clId="{150CEA23-38BC-46FB-B98C-261FE88B52C7}"/>
    <pc:docChg chg="undo redo custSel addSld delSld modSld sldOrd">
      <pc:chgData name="Abd-Elwahaab Elshaer" userId="c2d9dacbc94f56cf" providerId="LiveId" clId="{150CEA23-38BC-46FB-B98C-261FE88B52C7}" dt="2023-07-18T12:36:49.929" v="4793" actId="20577"/>
      <pc:docMkLst>
        <pc:docMk/>
      </pc:docMkLst>
      <pc:sldChg chg="modSp mod">
        <pc:chgData name="Abd-Elwahaab Elshaer" userId="c2d9dacbc94f56cf" providerId="LiveId" clId="{150CEA23-38BC-46FB-B98C-261FE88B52C7}" dt="2023-07-18T12:35:54.538" v="4787" actId="20577"/>
        <pc:sldMkLst>
          <pc:docMk/>
          <pc:sldMk cId="0" sldId="256"/>
        </pc:sldMkLst>
        <pc:spChg chg="mod">
          <ac:chgData name="Abd-Elwahaab Elshaer" userId="c2d9dacbc94f56cf" providerId="LiveId" clId="{150CEA23-38BC-46FB-B98C-261FE88B52C7}" dt="2023-07-18T12:35:54.538" v="4787" actId="20577"/>
          <ac:spMkLst>
            <pc:docMk/>
            <pc:sldMk cId="0" sldId="256"/>
            <ac:spMk id="11" creationId="{00000000-0000-0000-0000-000000000000}"/>
          </ac:spMkLst>
        </pc:spChg>
        <pc:spChg chg="mod">
          <ac:chgData name="Abd-Elwahaab Elshaer" userId="c2d9dacbc94f56cf" providerId="LiveId" clId="{150CEA23-38BC-46FB-B98C-261FE88B52C7}" dt="2023-07-18T07:33:24.935" v="42" actId="20577"/>
          <ac:spMkLst>
            <pc:docMk/>
            <pc:sldMk cId="0" sldId="256"/>
            <ac:spMk id="16" creationId="{46CD4C36-39C6-6EBD-740B-4996C5563B39}"/>
          </ac:spMkLst>
        </pc:spChg>
      </pc:sldChg>
      <pc:sldChg chg="ord">
        <pc:chgData name="Abd-Elwahaab Elshaer" userId="c2d9dacbc94f56cf" providerId="LiveId" clId="{150CEA23-38BC-46FB-B98C-261FE88B52C7}" dt="2023-07-18T12:32:14.196" v="4751"/>
        <pc:sldMkLst>
          <pc:docMk/>
          <pc:sldMk cId="2256587736" sldId="264"/>
        </pc:sldMkLst>
      </pc:sldChg>
      <pc:sldChg chg="modSp add mod">
        <pc:chgData name="Abd-Elwahaab Elshaer" userId="c2d9dacbc94f56cf" providerId="LiveId" clId="{150CEA23-38BC-46FB-B98C-261FE88B52C7}" dt="2023-07-18T12:36:15.842" v="4790" actId="108"/>
        <pc:sldMkLst>
          <pc:docMk/>
          <pc:sldMk cId="0" sldId="302"/>
        </pc:sldMkLst>
        <pc:spChg chg="mod">
          <ac:chgData name="Abd-Elwahaab Elshaer" userId="c2d9dacbc94f56cf" providerId="LiveId" clId="{150CEA23-38BC-46FB-B98C-261FE88B52C7}" dt="2023-07-18T12:36:15.842" v="4790" actId="108"/>
          <ac:spMkLst>
            <pc:docMk/>
            <pc:sldMk cId="0" sldId="302"/>
            <ac:spMk id="12" creationId="{92B18935-F81C-BC9E-0042-75BF3350BA8D}"/>
          </ac:spMkLst>
        </pc:spChg>
        <pc:graphicFrameChg chg="mod modGraphic">
          <ac:chgData name="Abd-Elwahaab Elshaer" userId="c2d9dacbc94f56cf" providerId="LiveId" clId="{150CEA23-38BC-46FB-B98C-261FE88B52C7}" dt="2023-07-18T12:00:37.927" v="4524" actId="20577"/>
          <ac:graphicFrameMkLst>
            <pc:docMk/>
            <pc:sldMk cId="0" sldId="302"/>
            <ac:graphicFrameMk id="13" creationId="{24EC85ED-C83F-8832-5FB0-6D1328BE6B4A}"/>
          </ac:graphicFrameMkLst>
        </pc:graphicFrameChg>
      </pc:sldChg>
      <pc:sldChg chg="del">
        <pc:chgData name="Abd-Elwahaab Elshaer" userId="c2d9dacbc94f56cf" providerId="LiveId" clId="{150CEA23-38BC-46FB-B98C-261FE88B52C7}" dt="2023-07-18T12:32:03.247" v="4744" actId="47"/>
        <pc:sldMkLst>
          <pc:docMk/>
          <pc:sldMk cId="3456189222" sldId="303"/>
        </pc:sldMkLst>
      </pc:sldChg>
      <pc:sldChg chg="modSp add mod ord">
        <pc:chgData name="Abd-Elwahaab Elshaer" userId="c2d9dacbc94f56cf" providerId="LiveId" clId="{150CEA23-38BC-46FB-B98C-261FE88B52C7}" dt="2023-07-18T12:36:49.929" v="4793" actId="20577"/>
        <pc:sldMkLst>
          <pc:docMk/>
          <pc:sldMk cId="1727069851" sldId="304"/>
        </pc:sldMkLst>
        <pc:spChg chg="mod">
          <ac:chgData name="Abd-Elwahaab Elshaer" userId="c2d9dacbc94f56cf" providerId="LiveId" clId="{150CEA23-38BC-46FB-B98C-261FE88B52C7}" dt="2023-07-18T12:36:49.929" v="4793" actId="20577"/>
          <ac:spMkLst>
            <pc:docMk/>
            <pc:sldMk cId="1727069851" sldId="304"/>
            <ac:spMk id="3" creationId="{237D8FA3-F28C-00DA-EC41-EECC5498126D}"/>
          </ac:spMkLst>
        </pc:spChg>
      </pc:sldChg>
      <pc:sldChg chg="del">
        <pc:chgData name="Abd-Elwahaab Elshaer" userId="c2d9dacbc94f56cf" providerId="LiveId" clId="{150CEA23-38BC-46FB-B98C-261FE88B52C7}" dt="2023-07-18T10:16:21.967" v="2865" actId="47"/>
        <pc:sldMkLst>
          <pc:docMk/>
          <pc:sldMk cId="3310117086" sldId="305"/>
        </pc:sldMkLst>
      </pc:sldChg>
      <pc:sldChg chg="modSp mod">
        <pc:chgData name="Abd-Elwahaab Elshaer" userId="c2d9dacbc94f56cf" providerId="LiveId" clId="{150CEA23-38BC-46FB-B98C-261FE88B52C7}" dt="2023-07-18T12:27:54.204" v="4742" actId="20577"/>
        <pc:sldMkLst>
          <pc:docMk/>
          <pc:sldMk cId="494319666" sldId="307"/>
        </pc:sldMkLst>
        <pc:spChg chg="mod">
          <ac:chgData name="Abd-Elwahaab Elshaer" userId="c2d9dacbc94f56cf" providerId="LiveId" clId="{150CEA23-38BC-46FB-B98C-261FE88B52C7}" dt="2023-07-18T12:27:54.204" v="4742" actId="20577"/>
          <ac:spMkLst>
            <pc:docMk/>
            <pc:sldMk cId="494319666" sldId="307"/>
            <ac:spMk id="4" creationId="{B65C6CDD-D2FE-E32B-0B9B-0F8E2DCAFB01}"/>
          </ac:spMkLst>
        </pc:spChg>
      </pc:sldChg>
      <pc:sldChg chg="modSp mod">
        <pc:chgData name="Abd-Elwahaab Elshaer" userId="c2d9dacbc94f56cf" providerId="LiveId" clId="{150CEA23-38BC-46FB-B98C-261FE88B52C7}" dt="2023-07-18T12:20:00.055" v="4630" actId="20577"/>
        <pc:sldMkLst>
          <pc:docMk/>
          <pc:sldMk cId="2603821830" sldId="308"/>
        </pc:sldMkLst>
        <pc:spChg chg="mod">
          <ac:chgData name="Abd-Elwahaab Elshaer" userId="c2d9dacbc94f56cf" providerId="LiveId" clId="{150CEA23-38BC-46FB-B98C-261FE88B52C7}" dt="2023-07-18T12:20:00.055" v="4630" actId="20577"/>
          <ac:spMkLst>
            <pc:docMk/>
            <pc:sldMk cId="2603821830" sldId="308"/>
            <ac:spMk id="4" creationId="{B65C6CDD-D2FE-E32B-0B9B-0F8E2DCAFB01}"/>
          </ac:spMkLst>
        </pc:spChg>
      </pc:sldChg>
      <pc:sldChg chg="modSp del mod">
        <pc:chgData name="Abd-Elwahaab Elshaer" userId="c2d9dacbc94f56cf" providerId="LiveId" clId="{150CEA23-38BC-46FB-B98C-261FE88B52C7}" dt="2023-07-18T12:27:58.737" v="4743" actId="47"/>
        <pc:sldMkLst>
          <pc:docMk/>
          <pc:sldMk cId="3277631528" sldId="309"/>
        </pc:sldMkLst>
        <pc:spChg chg="mod">
          <ac:chgData name="Abd-Elwahaab Elshaer" userId="c2d9dacbc94f56cf" providerId="LiveId" clId="{150CEA23-38BC-46FB-B98C-261FE88B52C7}" dt="2023-07-18T11:47:17.993" v="4482" actId="20577"/>
          <ac:spMkLst>
            <pc:docMk/>
            <pc:sldMk cId="3277631528" sldId="309"/>
            <ac:spMk id="4" creationId="{B65C6CDD-D2FE-E32B-0B9B-0F8E2DCAFB01}"/>
          </ac:spMkLst>
        </pc:spChg>
      </pc:sldChg>
      <pc:sldChg chg="modSp add mod">
        <pc:chgData name="Abd-Elwahaab Elshaer" userId="c2d9dacbc94f56cf" providerId="LiveId" clId="{150CEA23-38BC-46FB-B98C-261FE88B52C7}" dt="2023-07-18T10:16:59.172" v="2899" actId="313"/>
        <pc:sldMkLst>
          <pc:docMk/>
          <pc:sldMk cId="517706785" sldId="312"/>
        </pc:sldMkLst>
        <pc:spChg chg="mod">
          <ac:chgData name="Abd-Elwahaab Elshaer" userId="c2d9dacbc94f56cf" providerId="LiveId" clId="{150CEA23-38BC-46FB-B98C-261FE88B52C7}" dt="2023-07-18T10:16:59.172" v="2899" actId="313"/>
          <ac:spMkLst>
            <pc:docMk/>
            <pc:sldMk cId="517706785" sldId="312"/>
            <ac:spMk id="3" creationId="{60E11A60-13FD-3091-79B1-974CFCE8F6B0}"/>
          </ac:spMkLst>
        </pc:spChg>
      </pc:sldChg>
      <pc:sldChg chg="modSp add mod">
        <pc:chgData name="Abd-Elwahaab Elshaer" userId="c2d9dacbc94f56cf" providerId="LiveId" clId="{150CEA23-38BC-46FB-B98C-261FE88B52C7}" dt="2023-07-18T12:24:58.635" v="4684" actId="313"/>
        <pc:sldMkLst>
          <pc:docMk/>
          <pc:sldMk cId="2838987501" sldId="313"/>
        </pc:sldMkLst>
        <pc:spChg chg="mod">
          <ac:chgData name="Abd-Elwahaab Elshaer" userId="c2d9dacbc94f56cf" providerId="LiveId" clId="{150CEA23-38BC-46FB-B98C-261FE88B52C7}" dt="2023-07-18T12:24:58.635" v="4684" actId="313"/>
          <ac:spMkLst>
            <pc:docMk/>
            <pc:sldMk cId="2838987501" sldId="313"/>
            <ac:spMk id="4" creationId="{B65C6CDD-D2FE-E32B-0B9B-0F8E2DCAFB01}"/>
          </ac:spMkLst>
        </pc:spChg>
      </pc:sldChg>
      <pc:sldChg chg="modSp add mod">
        <pc:chgData name="Abd-Elwahaab Elshaer" userId="c2d9dacbc94f56cf" providerId="LiveId" clId="{150CEA23-38BC-46FB-B98C-261FE88B52C7}" dt="2023-07-18T12:36:45.522" v="4792" actId="20577"/>
        <pc:sldMkLst>
          <pc:docMk/>
          <pc:sldMk cId="1086771804" sldId="314"/>
        </pc:sldMkLst>
        <pc:spChg chg="mod">
          <ac:chgData name="Abd-Elwahaab Elshaer" userId="c2d9dacbc94f56cf" providerId="LiveId" clId="{150CEA23-38BC-46FB-B98C-261FE88B52C7}" dt="2023-07-18T12:36:45.522" v="4792" actId="20577"/>
          <ac:spMkLst>
            <pc:docMk/>
            <pc:sldMk cId="1086771804" sldId="314"/>
            <ac:spMk id="4" creationId="{B65C6CDD-D2FE-E32B-0B9B-0F8E2DCAFB01}"/>
          </ac:spMkLst>
        </pc:spChg>
      </pc:sldChg>
    </pc:docChg>
  </pc:docChgLst>
  <pc:docChgLst>
    <pc:chgData name="Abd-Elwahaab Elshaer" userId="c2d9dacbc94f56cf" providerId="LiveId" clId="{B9E15703-A765-452F-9900-7B4C3FFB8C95}"/>
    <pc:docChg chg="undo custSel addSld delSld modSld sldOrd">
      <pc:chgData name="Abd-Elwahaab Elshaer" userId="c2d9dacbc94f56cf" providerId="LiveId" clId="{B9E15703-A765-452F-9900-7B4C3FFB8C95}" dt="2023-06-19T13:55:11.974" v="2250" actId="20577"/>
      <pc:docMkLst>
        <pc:docMk/>
      </pc:docMkLst>
      <pc:sldChg chg="addSp delSp modSp mod">
        <pc:chgData name="Abd-Elwahaab Elshaer" userId="c2d9dacbc94f56cf" providerId="LiveId" clId="{B9E15703-A765-452F-9900-7B4C3FFB8C95}" dt="2023-06-19T13:55:11.974" v="2250" actId="20577"/>
        <pc:sldMkLst>
          <pc:docMk/>
          <pc:sldMk cId="0" sldId="256"/>
        </pc:sldMkLst>
        <pc:spChg chg="mod">
          <ac:chgData name="Abd-Elwahaab Elshaer" userId="c2d9dacbc94f56cf" providerId="LiveId" clId="{B9E15703-A765-452F-9900-7B4C3FFB8C95}" dt="2023-06-19T11:25:09.852" v="351" actId="20577"/>
          <ac:spMkLst>
            <pc:docMk/>
            <pc:sldMk cId="0" sldId="256"/>
            <ac:spMk id="9" creationId="{00000000-0000-0000-0000-000000000000}"/>
          </ac:spMkLst>
        </pc:spChg>
        <pc:spChg chg="mod">
          <ac:chgData name="Abd-Elwahaab Elshaer" userId="c2d9dacbc94f56cf" providerId="LiveId" clId="{B9E15703-A765-452F-9900-7B4C3FFB8C95}" dt="2023-06-19T11:25:04.892" v="343" actId="1076"/>
          <ac:spMkLst>
            <pc:docMk/>
            <pc:sldMk cId="0" sldId="256"/>
            <ac:spMk id="10" creationId="{00000000-0000-0000-0000-000000000000}"/>
          </ac:spMkLst>
        </pc:spChg>
        <pc:spChg chg="mod">
          <ac:chgData name="Abd-Elwahaab Elshaer" userId="c2d9dacbc94f56cf" providerId="LiveId" clId="{B9E15703-A765-452F-9900-7B4C3FFB8C95}" dt="2023-06-19T11:25:31.292" v="352" actId="20577"/>
          <ac:spMkLst>
            <pc:docMk/>
            <pc:sldMk cId="0" sldId="256"/>
            <ac:spMk id="11" creationId="{00000000-0000-0000-0000-000000000000}"/>
          </ac:spMkLst>
        </pc:spChg>
        <pc:spChg chg="del mod">
          <ac:chgData name="Abd-Elwahaab Elshaer" userId="c2d9dacbc94f56cf" providerId="LiveId" clId="{B9E15703-A765-452F-9900-7B4C3FFB8C95}" dt="2023-06-19T11:26:02.882" v="353" actId="478"/>
          <ac:spMkLst>
            <pc:docMk/>
            <pc:sldMk cId="0" sldId="256"/>
            <ac:spMk id="12" creationId="{00000000-0000-0000-0000-000000000000}"/>
          </ac:spMkLst>
        </pc:spChg>
        <pc:spChg chg="mod">
          <ac:chgData name="Abd-Elwahaab Elshaer" userId="c2d9dacbc94f56cf" providerId="LiveId" clId="{B9E15703-A765-452F-9900-7B4C3FFB8C95}" dt="2023-06-19T11:33:05.815" v="507" actId="1076"/>
          <ac:spMkLst>
            <pc:docMk/>
            <pc:sldMk cId="0" sldId="256"/>
            <ac:spMk id="13" creationId="{00000000-0000-0000-0000-000000000000}"/>
          </ac:spMkLst>
        </pc:spChg>
        <pc:spChg chg="mod">
          <ac:chgData name="Abd-Elwahaab Elshaer" userId="c2d9dacbc94f56cf" providerId="LiveId" clId="{B9E15703-A765-452F-9900-7B4C3FFB8C95}" dt="2023-06-19T11:33:02.895" v="506" actId="1076"/>
          <ac:spMkLst>
            <pc:docMk/>
            <pc:sldMk cId="0" sldId="256"/>
            <ac:spMk id="14" creationId="{00000000-0000-0000-0000-000000000000}"/>
          </ac:spMkLst>
        </pc:spChg>
        <pc:spChg chg="add mod">
          <ac:chgData name="Abd-Elwahaab Elshaer" userId="c2d9dacbc94f56cf" providerId="LiveId" clId="{B9E15703-A765-452F-9900-7B4C3FFB8C95}" dt="2023-06-19T13:55:11.974" v="2250" actId="20577"/>
          <ac:spMkLst>
            <pc:docMk/>
            <pc:sldMk cId="0" sldId="256"/>
            <ac:spMk id="16" creationId="{46CD4C36-39C6-6EBD-740B-4996C5563B39}"/>
          </ac:spMkLst>
        </pc:spChg>
        <pc:spChg chg="add mod">
          <ac:chgData name="Abd-Elwahaab Elshaer" userId="c2d9dacbc94f56cf" providerId="LiveId" clId="{B9E15703-A765-452F-9900-7B4C3FFB8C95}" dt="2023-06-19T11:32:44.930" v="504" actId="1076"/>
          <ac:spMkLst>
            <pc:docMk/>
            <pc:sldMk cId="0" sldId="256"/>
            <ac:spMk id="17" creationId="{05F6A607-5B44-5EF8-6A8E-5A3611A21283}"/>
          </ac:spMkLst>
        </pc:spChg>
      </pc:sldChg>
      <pc:sldChg chg="delSp modSp del mod">
        <pc:chgData name="Abd-Elwahaab Elshaer" userId="c2d9dacbc94f56cf" providerId="LiveId" clId="{B9E15703-A765-452F-9900-7B4C3FFB8C95}" dt="2023-06-19T11:33:18.355" v="509" actId="47"/>
        <pc:sldMkLst>
          <pc:docMk/>
          <pc:sldMk cId="0" sldId="302"/>
        </pc:sldMkLst>
        <pc:spChg chg="mod">
          <ac:chgData name="Abd-Elwahaab Elshaer" userId="c2d9dacbc94f56cf" providerId="LiveId" clId="{B9E15703-A765-452F-9900-7B4C3FFB8C95}" dt="2023-06-19T11:31:30.825" v="437" actId="1076"/>
          <ac:spMkLst>
            <pc:docMk/>
            <pc:sldMk cId="0" sldId="302"/>
            <ac:spMk id="8" creationId="{B1117CDC-8B21-369D-1599-71D14AC0DE70}"/>
          </ac:spMkLst>
        </pc:spChg>
        <pc:spChg chg="del mod">
          <ac:chgData name="Abd-Elwahaab Elshaer" userId="c2d9dacbc94f56cf" providerId="LiveId" clId="{B9E15703-A765-452F-9900-7B4C3FFB8C95}" dt="2023-06-19T11:32:21.135" v="500" actId="21"/>
          <ac:spMkLst>
            <pc:docMk/>
            <pc:sldMk cId="0" sldId="302"/>
            <ac:spMk id="12" creationId="{92B18935-F81C-BC9E-0042-75BF3350BA8D}"/>
          </ac:spMkLst>
        </pc:spChg>
        <pc:spChg chg="del mod">
          <ac:chgData name="Abd-Elwahaab Elshaer" userId="c2d9dacbc94f56cf" providerId="LiveId" clId="{B9E15703-A765-452F-9900-7B4C3FFB8C95}" dt="2023-06-19T11:32:21.135" v="500" actId="21"/>
          <ac:spMkLst>
            <pc:docMk/>
            <pc:sldMk cId="0" sldId="302"/>
            <ac:spMk id="16" creationId="{28AD6EB4-50AC-3E31-2ED5-C0C9FD39EA7D}"/>
          </ac:spMkLst>
        </pc:spChg>
        <pc:graphicFrameChg chg="del modGraphic">
          <ac:chgData name="Abd-Elwahaab Elshaer" userId="c2d9dacbc94f56cf" providerId="LiveId" clId="{B9E15703-A765-452F-9900-7B4C3FFB8C95}" dt="2023-06-19T11:31:26.935" v="435" actId="478"/>
          <ac:graphicFrameMkLst>
            <pc:docMk/>
            <pc:sldMk cId="0" sldId="302"/>
            <ac:graphicFrameMk id="13" creationId="{24EC85ED-C83F-8832-5FB0-6D1328BE6B4A}"/>
          </ac:graphicFrameMkLst>
        </pc:graphicFrameChg>
        <pc:picChg chg="del">
          <ac:chgData name="Abd-Elwahaab Elshaer" userId="c2d9dacbc94f56cf" providerId="LiveId" clId="{B9E15703-A765-452F-9900-7B4C3FFB8C95}" dt="2023-06-19T11:31:23.570" v="434" actId="478"/>
          <ac:picMkLst>
            <pc:docMk/>
            <pc:sldMk cId="0" sldId="302"/>
            <ac:picMk id="14" creationId="{60CFA2DA-2DAC-714C-0DEF-C9038A8A05E3}"/>
          </ac:picMkLst>
        </pc:picChg>
      </pc:sldChg>
      <pc:sldChg chg="modSp mod ord">
        <pc:chgData name="Abd-Elwahaab Elshaer" userId="c2d9dacbc94f56cf" providerId="LiveId" clId="{B9E15703-A765-452F-9900-7B4C3FFB8C95}" dt="2023-06-19T13:46:59.082" v="2138" actId="20577"/>
        <pc:sldMkLst>
          <pc:docMk/>
          <pc:sldMk cId="3456189222" sldId="303"/>
        </pc:sldMkLst>
        <pc:spChg chg="mod">
          <ac:chgData name="Abd-Elwahaab Elshaer" userId="c2d9dacbc94f56cf" providerId="LiveId" clId="{B9E15703-A765-452F-9900-7B4C3FFB8C95}" dt="2023-06-19T13:46:59.082" v="2138" actId="20577"/>
          <ac:spMkLst>
            <pc:docMk/>
            <pc:sldMk cId="3456189222" sldId="303"/>
            <ac:spMk id="4" creationId="{B65C6CDD-D2FE-E32B-0B9B-0F8E2DCAFB01}"/>
          </ac:spMkLst>
        </pc:spChg>
      </pc:sldChg>
      <pc:sldChg chg="modSp del mod">
        <pc:chgData name="Abd-Elwahaab Elshaer" userId="c2d9dacbc94f56cf" providerId="LiveId" clId="{B9E15703-A765-452F-9900-7B4C3FFB8C95}" dt="2023-06-19T13:30:16.679" v="1595" actId="47"/>
        <pc:sldMkLst>
          <pc:docMk/>
          <pc:sldMk cId="1727069851" sldId="304"/>
        </pc:sldMkLst>
        <pc:spChg chg="mod">
          <ac:chgData name="Abd-Elwahaab Elshaer" userId="c2d9dacbc94f56cf" providerId="LiveId" clId="{B9E15703-A765-452F-9900-7B4C3FFB8C95}" dt="2023-06-14T00:21:13.244" v="289" actId="5793"/>
          <ac:spMkLst>
            <pc:docMk/>
            <pc:sldMk cId="1727069851" sldId="304"/>
            <ac:spMk id="3" creationId="{237D8FA3-F28C-00DA-EC41-EECC5498126D}"/>
          </ac:spMkLst>
        </pc:spChg>
      </pc:sldChg>
      <pc:sldChg chg="modSp add mod ord">
        <pc:chgData name="Abd-Elwahaab Elshaer" userId="c2d9dacbc94f56cf" providerId="LiveId" clId="{B9E15703-A765-452F-9900-7B4C3FFB8C95}" dt="2023-06-19T13:48:01.397" v="2224" actId="5793"/>
        <pc:sldMkLst>
          <pc:docMk/>
          <pc:sldMk cId="3310117086" sldId="305"/>
        </pc:sldMkLst>
        <pc:spChg chg="mod">
          <ac:chgData name="Abd-Elwahaab Elshaer" userId="c2d9dacbc94f56cf" providerId="LiveId" clId="{B9E15703-A765-452F-9900-7B4C3FFB8C95}" dt="2023-06-19T13:48:01.397" v="2224" actId="5793"/>
          <ac:spMkLst>
            <pc:docMk/>
            <pc:sldMk cId="3310117086" sldId="305"/>
            <ac:spMk id="4" creationId="{B65C6CDD-D2FE-E32B-0B9B-0F8E2DCAFB01}"/>
          </ac:spMkLst>
        </pc:spChg>
      </pc:sldChg>
      <pc:sldChg chg="modSp add del mod">
        <pc:chgData name="Abd-Elwahaab Elshaer" userId="c2d9dacbc94f56cf" providerId="LiveId" clId="{B9E15703-A765-452F-9900-7B4C3FFB8C95}" dt="2023-06-19T13:30:14.555" v="1594" actId="47"/>
        <pc:sldMkLst>
          <pc:docMk/>
          <pc:sldMk cId="4157361244" sldId="306"/>
        </pc:sldMkLst>
        <pc:spChg chg="mod">
          <ac:chgData name="Abd-Elwahaab Elshaer" userId="c2d9dacbc94f56cf" providerId="LiveId" clId="{B9E15703-A765-452F-9900-7B4C3FFB8C95}" dt="2023-06-14T08:05:10.741" v="323" actId="20577"/>
          <ac:spMkLst>
            <pc:docMk/>
            <pc:sldMk cId="4157361244" sldId="306"/>
            <ac:spMk id="4" creationId="{B65C6CDD-D2FE-E32B-0B9B-0F8E2DCAFB01}"/>
          </ac:spMkLst>
        </pc:spChg>
      </pc:sldChg>
      <pc:sldChg chg="modSp add mod">
        <pc:chgData name="Abd-Elwahaab Elshaer" userId="c2d9dacbc94f56cf" providerId="LiveId" clId="{B9E15703-A765-452F-9900-7B4C3FFB8C95}" dt="2023-06-19T13:21:26.383" v="1337" actId="21"/>
        <pc:sldMkLst>
          <pc:docMk/>
          <pc:sldMk cId="494319666" sldId="307"/>
        </pc:sldMkLst>
        <pc:spChg chg="mod">
          <ac:chgData name="Abd-Elwahaab Elshaer" userId="c2d9dacbc94f56cf" providerId="LiveId" clId="{B9E15703-A765-452F-9900-7B4C3FFB8C95}" dt="2023-06-19T13:21:26.383" v="1337" actId="21"/>
          <ac:spMkLst>
            <pc:docMk/>
            <pc:sldMk cId="494319666" sldId="307"/>
            <ac:spMk id="4" creationId="{B65C6CDD-D2FE-E32B-0B9B-0F8E2DCAFB01}"/>
          </ac:spMkLst>
        </pc:spChg>
      </pc:sldChg>
      <pc:sldChg chg="modSp add mod ord">
        <pc:chgData name="Abd-Elwahaab Elshaer" userId="c2d9dacbc94f56cf" providerId="LiveId" clId="{B9E15703-A765-452F-9900-7B4C3FFB8C95}" dt="2023-06-19T13:38:34.559" v="1841" actId="255"/>
        <pc:sldMkLst>
          <pc:docMk/>
          <pc:sldMk cId="2603821830" sldId="308"/>
        </pc:sldMkLst>
        <pc:spChg chg="mod">
          <ac:chgData name="Abd-Elwahaab Elshaer" userId="c2d9dacbc94f56cf" providerId="LiveId" clId="{B9E15703-A765-452F-9900-7B4C3FFB8C95}" dt="2023-06-19T13:38:34.559" v="1841" actId="255"/>
          <ac:spMkLst>
            <pc:docMk/>
            <pc:sldMk cId="2603821830" sldId="308"/>
            <ac:spMk id="4" creationId="{B65C6CDD-D2FE-E32B-0B9B-0F8E2DCAFB01}"/>
          </ac:spMkLst>
        </pc:spChg>
      </pc:sldChg>
      <pc:sldChg chg="modSp add mod">
        <pc:chgData name="Abd-Elwahaab Elshaer" userId="c2d9dacbc94f56cf" providerId="LiveId" clId="{B9E15703-A765-452F-9900-7B4C3FFB8C95}" dt="2023-06-19T13:48:35.961" v="2241" actId="20577"/>
        <pc:sldMkLst>
          <pc:docMk/>
          <pc:sldMk cId="3277631528" sldId="309"/>
        </pc:sldMkLst>
        <pc:spChg chg="mod">
          <ac:chgData name="Abd-Elwahaab Elshaer" userId="c2d9dacbc94f56cf" providerId="LiveId" clId="{B9E15703-A765-452F-9900-7B4C3FFB8C95}" dt="2023-06-19T13:48:35.961" v="2241" actId="20577"/>
          <ac:spMkLst>
            <pc:docMk/>
            <pc:sldMk cId="3277631528" sldId="309"/>
            <ac:spMk id="4" creationId="{B65C6CDD-D2FE-E32B-0B9B-0F8E2DCAFB0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23FB7360-8291-1146-936D-0976200416BF}" type="datetimeFigureOut">
              <a:rPr lang="en-US" smtClean="0"/>
              <a:t>7/19/2023</a:t>
            </a:fld>
            <a:endParaRPr lang="en-US"/>
          </a:p>
        </p:txBody>
      </p:sp>
      <p:sp>
        <p:nvSpPr>
          <p:cNvPr id="4" name="Slide Image Placeholder 3"/>
          <p:cNvSpPr>
            <a:spLocks noGrp="1" noRot="1" noChangeAspect="1"/>
          </p:cNvSpPr>
          <p:nvPr>
            <p:ph type="sldImg" idx="2"/>
          </p:nvPr>
        </p:nvSpPr>
        <p:spPr>
          <a:xfrm>
            <a:off x="3770313" y="857250"/>
            <a:ext cx="1603375"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295E58C1-52E2-E648-AD89-0EC58C9670DD}" type="slidenum">
              <a:rPr lang="en-US" smtClean="0"/>
              <a:t>‹#›</a:t>
            </a:fld>
            <a:endParaRPr lang="en-US"/>
          </a:p>
        </p:txBody>
      </p:sp>
    </p:spTree>
    <p:extLst>
      <p:ext uri="{BB962C8B-B14F-4D97-AF65-F5344CB8AC3E}">
        <p14:creationId xmlns:p14="http://schemas.microsoft.com/office/powerpoint/2010/main" val="1266445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EG" dirty="0"/>
          </a:p>
        </p:txBody>
      </p:sp>
      <p:sp>
        <p:nvSpPr>
          <p:cNvPr id="4" name="Slide Number Placeholder 3"/>
          <p:cNvSpPr>
            <a:spLocks noGrp="1"/>
          </p:cNvSpPr>
          <p:nvPr>
            <p:ph type="sldNum" sz="quarter" idx="5"/>
          </p:nvPr>
        </p:nvSpPr>
        <p:spPr/>
        <p:txBody>
          <a:bodyPr/>
          <a:lstStyle/>
          <a:p>
            <a:fld id="{5460F621-9781-1D45-A522-3EA170E8C3E9}" type="slidenum">
              <a:rPr lang="en-EG" smtClean="0"/>
              <a:t>1</a:t>
            </a:fld>
            <a:endParaRPr lang="en-EG"/>
          </a:p>
        </p:txBody>
      </p:sp>
    </p:spTree>
    <p:extLst>
      <p:ext uri="{BB962C8B-B14F-4D97-AF65-F5344CB8AC3E}">
        <p14:creationId xmlns:p14="http://schemas.microsoft.com/office/powerpoint/2010/main" val="2779146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BC3EF3A-86EB-3E45-AA59-2AB54A75B0AC}" type="datetime1">
              <a:rPr lang="en-US" smtClean="0"/>
              <a:t>7/19/2023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1321219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785B971-DC13-0F4F-9175-E730B8730223}" type="datetime1">
              <a:rPr lang="en-US" smtClean="0"/>
              <a:t>7/19/2023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1360835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562B620-72B9-E54B-B81D-AF0EB1A923AA}" type="datetime1">
              <a:rPr lang="en-US" smtClean="0"/>
              <a:t>7/19/2023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3739768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4964BC0-CFC8-D64B-9424-E81FF80C98C3}" type="datetime1">
              <a:rPr lang="en-US" smtClean="0"/>
              <a:t>7/19/2023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1768369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C87B7BE-1565-E34C-AAED-35CFCEF11609}" type="datetime1">
              <a:rPr lang="en-US" smtClean="0"/>
              <a:t>7/19/2023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2569499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90013BE-931C-AD40-8231-8DCBF7C56749}" type="datetime1">
              <a:rPr lang="en-US" smtClean="0"/>
              <a:t>7/19/2023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136599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7B2A249-57DE-4246-9812-F1BADD3DD9F5}" type="datetime1">
              <a:rPr lang="en-US" smtClean="0"/>
              <a:t>7/19/2023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41370707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5B20A5F-C634-4348-BC3B-4CAEA01BAD90}" type="datetime1">
              <a:rPr lang="en-US" smtClean="0"/>
              <a:t>7/19/2023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4093229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27FAE0-9BD6-9548-B729-5BEAAB6A7007}" type="datetime1">
              <a:rPr lang="en-US" smtClean="0"/>
              <a:t>7/19/2023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3277450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716A44B-397B-5D4A-AAAB-0F92838D968B}" type="datetime1">
              <a:rPr lang="en-US" smtClean="0"/>
              <a:t>7/19/2023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629459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3B8022-A607-B843-9437-F6D8FF09C532}" type="datetime1">
              <a:rPr lang="en-US" smtClean="0"/>
              <a:t>7/19/2023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D7A43-A9C6-FF4F-9DDA-27861B4F1AD9}" type="slidenum">
              <a:rPr lang="en-US" smtClean="0"/>
              <a:t>‹#›</a:t>
            </a:fld>
            <a:endParaRPr lang="en-US"/>
          </a:p>
        </p:txBody>
      </p:sp>
    </p:spTree>
    <p:extLst>
      <p:ext uri="{BB962C8B-B14F-4D97-AF65-F5344CB8AC3E}">
        <p14:creationId xmlns:p14="http://schemas.microsoft.com/office/powerpoint/2010/main" val="745438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7D7D7203-3794-0748-B5FD-EB682C0C3F6B}" type="datetime1">
              <a:rPr lang="en-US" smtClean="0"/>
              <a:t>7/19/2023</a:t>
            </a:fld>
            <a:endParaRPr 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411D7A43-A9C6-FF4F-9DDA-27861B4F1AD9}" type="slidenum">
              <a:rPr lang="en-US" smtClean="0"/>
              <a:t>‹#›</a:t>
            </a:fld>
            <a:endParaRPr lang="en-US"/>
          </a:p>
        </p:txBody>
      </p:sp>
    </p:spTree>
    <p:extLst>
      <p:ext uri="{BB962C8B-B14F-4D97-AF65-F5344CB8AC3E}">
        <p14:creationId xmlns:p14="http://schemas.microsoft.com/office/powerpoint/2010/main" val="100357205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hyperlink" Target="https://play.google.com/store/apps/details?id=de.mobile.android.app&amp;hl=en&amp;gl=US" TargetMode="External"/><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98049" y="4421250"/>
            <a:ext cx="3962580" cy="1738815"/>
            <a:chOff x="0" y="-28575"/>
            <a:chExt cx="1326114" cy="841375"/>
          </a:xfrm>
        </p:grpSpPr>
        <p:sp>
          <p:nvSpPr>
            <p:cNvPr id="3" name="Freeform 3"/>
            <p:cNvSpPr/>
            <p:nvPr/>
          </p:nvSpPr>
          <p:spPr>
            <a:xfrm>
              <a:off x="0" y="0"/>
              <a:ext cx="1326114" cy="238166"/>
            </a:xfrm>
            <a:custGeom>
              <a:avLst/>
              <a:gdLst/>
              <a:ahLst/>
              <a:cxnLst/>
              <a:rect l="l" t="t" r="r" b="b"/>
              <a:pathLst>
                <a:path w="1326114" h="327018">
                  <a:moveTo>
                    <a:pt x="67405" y="0"/>
                  </a:moveTo>
                  <a:lnTo>
                    <a:pt x="1258709" y="0"/>
                  </a:lnTo>
                  <a:cubicBezTo>
                    <a:pt x="1276586" y="0"/>
                    <a:pt x="1293731" y="7102"/>
                    <a:pt x="1306371" y="19742"/>
                  </a:cubicBezTo>
                  <a:cubicBezTo>
                    <a:pt x="1319012" y="32383"/>
                    <a:pt x="1326114" y="49528"/>
                    <a:pt x="1326114" y="67405"/>
                  </a:cubicBezTo>
                  <a:lnTo>
                    <a:pt x="1326114" y="259613"/>
                  </a:lnTo>
                  <a:cubicBezTo>
                    <a:pt x="1326114" y="277490"/>
                    <a:pt x="1319012" y="294634"/>
                    <a:pt x="1306371" y="307275"/>
                  </a:cubicBezTo>
                  <a:cubicBezTo>
                    <a:pt x="1293731" y="319916"/>
                    <a:pt x="1276586" y="327018"/>
                    <a:pt x="1258709" y="327018"/>
                  </a:cubicBezTo>
                  <a:lnTo>
                    <a:pt x="67405" y="327018"/>
                  </a:lnTo>
                  <a:cubicBezTo>
                    <a:pt x="30178" y="327018"/>
                    <a:pt x="0" y="296840"/>
                    <a:pt x="0" y="259613"/>
                  </a:cubicBezTo>
                  <a:lnTo>
                    <a:pt x="0" y="67405"/>
                  </a:lnTo>
                  <a:cubicBezTo>
                    <a:pt x="0" y="49528"/>
                    <a:pt x="7102" y="32383"/>
                    <a:pt x="19742" y="19742"/>
                  </a:cubicBezTo>
                  <a:cubicBezTo>
                    <a:pt x="32383" y="7102"/>
                    <a:pt x="49528" y="0"/>
                    <a:pt x="67405" y="0"/>
                  </a:cubicBezTo>
                  <a:close/>
                </a:path>
              </a:pathLst>
            </a:custGeom>
            <a:solidFill>
              <a:srgbClr val="14328B"/>
            </a:solidFill>
          </p:spPr>
        </p:sp>
        <p:sp>
          <p:nvSpPr>
            <p:cNvPr id="4" name="TextBox 4"/>
            <p:cNvSpPr txBox="1"/>
            <p:nvPr/>
          </p:nvSpPr>
          <p:spPr>
            <a:xfrm>
              <a:off x="0" y="-28575"/>
              <a:ext cx="812800" cy="841375"/>
            </a:xfrm>
            <a:prstGeom prst="rect">
              <a:avLst/>
            </a:prstGeom>
          </p:spPr>
          <p:txBody>
            <a:bodyPr lIns="76200" tIns="76200" rIns="76200" bIns="76200" rtlCol="0" anchor="ctr"/>
            <a:lstStyle/>
            <a:p>
              <a:pPr algn="ctr">
                <a:lnSpc>
                  <a:spcPts val="2310"/>
                </a:lnSpc>
              </a:pPr>
              <a:endParaRPr sz="2700"/>
            </a:p>
          </p:txBody>
        </p:sp>
      </p:grpSp>
      <p:pic>
        <p:nvPicPr>
          <p:cNvPr id="5" name="Picture 5"/>
          <p:cNvPicPr>
            <a:picLocks noChangeAspect="1"/>
          </p:cNvPicPr>
          <p:nvPr/>
        </p:nvPicPr>
        <p:blipFill>
          <a:blip r:embed="rId3">
            <a:duotone>
              <a:schemeClr val="accent1">
                <a:shade val="45000"/>
                <a:satMod val="135000"/>
              </a:schemeClr>
              <a:prstClr val="white"/>
            </a:duotone>
          </a:blip>
          <a:srcRect/>
          <a:stretch>
            <a:fillRect/>
          </a:stretch>
        </p:blipFill>
        <p:spPr>
          <a:xfrm flipH="1">
            <a:off x="4395797" y="4079207"/>
            <a:ext cx="2129664" cy="1988574"/>
          </a:xfrm>
          <a:prstGeom prst="rect">
            <a:avLst/>
          </a:prstGeom>
        </p:spPr>
      </p:pic>
      <p:grpSp>
        <p:nvGrpSpPr>
          <p:cNvPr id="6" name="Group 6"/>
          <p:cNvGrpSpPr>
            <a:grpSpLocks noChangeAspect="1"/>
          </p:cNvGrpSpPr>
          <p:nvPr/>
        </p:nvGrpSpPr>
        <p:grpSpPr>
          <a:xfrm>
            <a:off x="-3913212" y="-358911"/>
            <a:ext cx="4846289" cy="10491246"/>
            <a:chOff x="0" y="0"/>
            <a:chExt cx="4762500" cy="10309860"/>
          </a:xfrm>
        </p:grpSpPr>
        <p:sp>
          <p:nvSpPr>
            <p:cNvPr id="7" name="Freeform 7"/>
            <p:cNvSpPr/>
            <p:nvPr/>
          </p:nvSpPr>
          <p:spPr>
            <a:xfrm>
              <a:off x="0" y="0"/>
              <a:ext cx="4762500" cy="10309860"/>
            </a:xfrm>
            <a:custGeom>
              <a:avLst/>
              <a:gdLst/>
              <a:ahLst/>
              <a:cxnLst/>
              <a:rect l="l" t="t" r="r" b="b"/>
              <a:pathLst>
                <a:path w="4762500" h="10309860">
                  <a:moveTo>
                    <a:pt x="4762500" y="251460"/>
                  </a:moveTo>
                  <a:lnTo>
                    <a:pt x="4762500" y="10055860"/>
                  </a:lnTo>
                  <a:cubicBezTo>
                    <a:pt x="4762500" y="10196195"/>
                    <a:pt x="4648835" y="10309860"/>
                    <a:pt x="4508500" y="10309860"/>
                  </a:cubicBezTo>
                  <a:lnTo>
                    <a:pt x="254000" y="10309860"/>
                  </a:lnTo>
                  <a:cubicBezTo>
                    <a:pt x="113665" y="10309860"/>
                    <a:pt x="0" y="10196195"/>
                    <a:pt x="0" y="10055860"/>
                  </a:cubicBezTo>
                  <a:lnTo>
                    <a:pt x="0" y="251460"/>
                  </a:lnTo>
                  <a:cubicBezTo>
                    <a:pt x="0" y="122682"/>
                    <a:pt x="95885" y="16637"/>
                    <a:pt x="219964" y="0"/>
                  </a:cubicBezTo>
                  <a:lnTo>
                    <a:pt x="4542536" y="0"/>
                  </a:lnTo>
                  <a:cubicBezTo>
                    <a:pt x="4666615" y="16637"/>
                    <a:pt x="4762500" y="122682"/>
                    <a:pt x="4762500" y="251460"/>
                  </a:cubicBezTo>
                  <a:close/>
                </a:path>
              </a:pathLst>
            </a:custGeom>
            <a:blipFill>
              <a:blip r:embed="rId4"/>
              <a:stretch>
                <a:fillRect l="-119097" r="-119097"/>
              </a:stretch>
            </a:blipFill>
          </p:spPr>
        </p:sp>
      </p:gr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553453" y="742266"/>
            <a:ext cx="2286900" cy="661122"/>
          </a:xfrm>
          <a:prstGeom prst="rect">
            <a:avLst/>
          </a:prstGeom>
        </p:spPr>
      </p:pic>
      <p:sp>
        <p:nvSpPr>
          <p:cNvPr id="9" name="TextBox 9"/>
          <p:cNvSpPr txBox="1"/>
          <p:nvPr/>
        </p:nvSpPr>
        <p:spPr>
          <a:xfrm>
            <a:off x="1659203" y="2862601"/>
            <a:ext cx="4221498" cy="480837"/>
          </a:xfrm>
          <a:prstGeom prst="rect">
            <a:avLst/>
          </a:prstGeom>
        </p:spPr>
        <p:txBody>
          <a:bodyPr lIns="0" tIns="0" rIns="0" bIns="0" rtlCol="0" anchor="t">
            <a:spAutoFit/>
          </a:bodyPr>
          <a:lstStyle/>
          <a:p>
            <a:pPr algn="ctr">
              <a:lnSpc>
                <a:spcPts val="3975"/>
              </a:lnSpc>
              <a:spcBef>
                <a:spcPct val="0"/>
              </a:spcBef>
            </a:pPr>
            <a:r>
              <a:rPr lang="en-US" sz="2840" spc="233" dirty="0">
                <a:solidFill>
                  <a:srgbClr val="094FD9"/>
                </a:solidFill>
                <a:latin typeface="Segoe UI Light" panose="020B0502040204020203" pitchFamily="34" charset="0"/>
                <a:cs typeface="Segoe UI Light" panose="020B0502040204020203" pitchFamily="34" charset="0"/>
              </a:rPr>
              <a:t>Minutes</a:t>
            </a:r>
          </a:p>
        </p:txBody>
      </p:sp>
      <p:sp>
        <p:nvSpPr>
          <p:cNvPr id="10" name="TextBox 10"/>
          <p:cNvSpPr txBox="1"/>
          <p:nvPr/>
        </p:nvSpPr>
        <p:spPr>
          <a:xfrm>
            <a:off x="1304069" y="1905291"/>
            <a:ext cx="5221392" cy="1068690"/>
          </a:xfrm>
          <a:prstGeom prst="rect">
            <a:avLst/>
          </a:prstGeom>
        </p:spPr>
        <p:txBody>
          <a:bodyPr wrap="square" lIns="0" tIns="0" rIns="0" bIns="0" rtlCol="0" anchor="t">
            <a:spAutoFit/>
          </a:bodyPr>
          <a:lstStyle/>
          <a:p>
            <a:pPr>
              <a:lnSpc>
                <a:spcPts val="9254"/>
              </a:lnSpc>
              <a:spcBef>
                <a:spcPct val="0"/>
              </a:spcBef>
            </a:pPr>
            <a:r>
              <a:rPr lang="en-US" sz="6000" b="1" spc="264" dirty="0">
                <a:solidFill>
                  <a:srgbClr val="14338B"/>
                </a:solidFill>
                <a:latin typeface="Segoe UI" panose="020B0502040204020203" pitchFamily="34" charset="0"/>
                <a:cs typeface="Segoe UI" panose="020B0502040204020203" pitchFamily="34" charset="0"/>
              </a:rPr>
              <a:t>Meeting</a:t>
            </a:r>
          </a:p>
        </p:txBody>
      </p:sp>
      <p:sp>
        <p:nvSpPr>
          <p:cNvPr id="11" name="TextBox 11"/>
          <p:cNvSpPr txBox="1"/>
          <p:nvPr/>
        </p:nvSpPr>
        <p:spPr>
          <a:xfrm>
            <a:off x="1498049" y="4257669"/>
            <a:ext cx="3962580" cy="675826"/>
          </a:xfrm>
          <a:prstGeom prst="rect">
            <a:avLst/>
          </a:prstGeom>
        </p:spPr>
        <p:txBody>
          <a:bodyPr lIns="0" tIns="0" rIns="0" bIns="0" rtlCol="0" anchor="t">
            <a:spAutoFit/>
          </a:bodyPr>
          <a:lstStyle/>
          <a:p>
            <a:pPr algn="ctr">
              <a:lnSpc>
                <a:spcPts val="5912"/>
              </a:lnSpc>
              <a:spcBef>
                <a:spcPct val="0"/>
              </a:spcBef>
            </a:pPr>
            <a:r>
              <a:rPr lang="en-US" sz="3200" spc="438" dirty="0">
                <a:solidFill>
                  <a:srgbClr val="FFFCEE"/>
                </a:solidFill>
                <a:latin typeface="Montserrat Extra-Bold"/>
              </a:rPr>
              <a:t>18.07.2023</a:t>
            </a:r>
          </a:p>
        </p:txBody>
      </p:sp>
      <p:sp>
        <p:nvSpPr>
          <p:cNvPr id="13" name="TextBox 13"/>
          <p:cNvSpPr txBox="1"/>
          <p:nvPr/>
        </p:nvSpPr>
        <p:spPr>
          <a:xfrm>
            <a:off x="1659203" y="7572622"/>
            <a:ext cx="2176331" cy="373307"/>
          </a:xfrm>
          <a:prstGeom prst="rect">
            <a:avLst/>
          </a:prstGeom>
        </p:spPr>
        <p:txBody>
          <a:bodyPr lIns="0" tIns="0" rIns="0" bIns="0" rtlCol="0" anchor="t">
            <a:spAutoFit/>
          </a:bodyPr>
          <a:lstStyle/>
          <a:p>
            <a:pPr>
              <a:lnSpc>
                <a:spcPts val="3107"/>
              </a:lnSpc>
              <a:spcBef>
                <a:spcPct val="0"/>
              </a:spcBef>
            </a:pPr>
            <a:r>
              <a:rPr lang="en-US" sz="2219" dirty="0">
                <a:solidFill>
                  <a:srgbClr val="2E89F2"/>
                </a:solidFill>
                <a:latin typeface="Montserrat Semi-Bold Bold"/>
              </a:rPr>
              <a:t>Our Agenda </a:t>
            </a:r>
          </a:p>
        </p:txBody>
      </p:sp>
      <p:sp>
        <p:nvSpPr>
          <p:cNvPr id="14" name="TextBox 14"/>
          <p:cNvSpPr txBox="1"/>
          <p:nvPr/>
        </p:nvSpPr>
        <p:spPr>
          <a:xfrm>
            <a:off x="1574348" y="8072805"/>
            <a:ext cx="2743200" cy="615810"/>
          </a:xfrm>
          <a:prstGeom prst="rect">
            <a:avLst/>
          </a:prstGeom>
        </p:spPr>
        <p:txBody>
          <a:bodyPr lIns="0" tIns="0" rIns="0" bIns="0" rtlCol="0" anchor="t">
            <a:spAutoFit/>
          </a:bodyPr>
          <a:lstStyle/>
          <a:p>
            <a:pPr marL="349539" lvl="1" indent="-174770">
              <a:lnSpc>
                <a:spcPts val="2493"/>
              </a:lnSpc>
              <a:buFont typeface="Arial"/>
              <a:buChar char="•"/>
            </a:pPr>
            <a:r>
              <a:rPr lang="en-US" sz="1618" dirty="0">
                <a:solidFill>
                  <a:srgbClr val="000000"/>
                </a:solidFill>
                <a:latin typeface="Montserrat Classic"/>
              </a:rPr>
              <a:t>Identify Client Requirements</a:t>
            </a:r>
          </a:p>
          <a:p>
            <a:pPr marL="349539" lvl="1" indent="-174770">
              <a:lnSpc>
                <a:spcPts val="2493"/>
              </a:lnSpc>
              <a:buFont typeface="Arial"/>
              <a:buChar char="•"/>
            </a:pPr>
            <a:r>
              <a:rPr lang="en-US" sz="1618" dirty="0">
                <a:solidFill>
                  <a:srgbClr val="000000"/>
                </a:solidFill>
                <a:latin typeface="Montserrat Classic"/>
              </a:rPr>
              <a:t>Suggest our Solution</a:t>
            </a:r>
          </a:p>
        </p:txBody>
      </p:sp>
      <p:sp>
        <p:nvSpPr>
          <p:cNvPr id="15" name="TextBox 15"/>
          <p:cNvSpPr txBox="1"/>
          <p:nvPr/>
        </p:nvSpPr>
        <p:spPr>
          <a:xfrm>
            <a:off x="1574348" y="8942366"/>
            <a:ext cx="3787137" cy="251736"/>
          </a:xfrm>
          <a:prstGeom prst="rect">
            <a:avLst/>
          </a:prstGeom>
        </p:spPr>
        <p:txBody>
          <a:bodyPr lIns="0" tIns="0" rIns="0" bIns="0" rtlCol="0" anchor="t">
            <a:spAutoFit/>
          </a:bodyPr>
          <a:lstStyle/>
          <a:p>
            <a:pPr>
              <a:lnSpc>
                <a:spcPts val="2057"/>
              </a:lnSpc>
              <a:spcBef>
                <a:spcPct val="0"/>
              </a:spcBef>
            </a:pPr>
            <a:r>
              <a:rPr lang="en-US" sz="1469">
                <a:solidFill>
                  <a:srgbClr val="094FD9"/>
                </a:solidFill>
                <a:latin typeface="Montserrat Bold"/>
              </a:rPr>
              <a:t>WWW.ALALMIYALHURA.COM</a:t>
            </a:r>
          </a:p>
        </p:txBody>
      </p:sp>
      <p:sp>
        <p:nvSpPr>
          <p:cNvPr id="16" name="TextBox 15">
            <a:extLst>
              <a:ext uri="{FF2B5EF4-FFF2-40B4-BE49-F238E27FC236}">
                <a16:creationId xmlns:a16="http://schemas.microsoft.com/office/drawing/2014/main" id="{46CD4C36-39C6-6EBD-740B-4996C5563B39}"/>
              </a:ext>
            </a:extLst>
          </p:cNvPr>
          <p:cNvSpPr txBox="1"/>
          <p:nvPr/>
        </p:nvSpPr>
        <p:spPr>
          <a:xfrm>
            <a:off x="1100613" y="6488373"/>
            <a:ext cx="5900437" cy="646331"/>
          </a:xfrm>
          <a:prstGeom prst="rect">
            <a:avLst/>
          </a:prstGeom>
          <a:noFill/>
        </p:spPr>
        <p:txBody>
          <a:bodyPr wrap="square" rtlCol="0">
            <a:spAutoFit/>
          </a:bodyPr>
          <a:lstStyle/>
          <a:p>
            <a:r>
              <a:rPr lang="en-US" b="1" dirty="0">
                <a:solidFill>
                  <a:schemeClr val="accent1">
                    <a:lumMod val="50000"/>
                  </a:schemeClr>
                </a:solidFill>
                <a:latin typeface="Segoe UI" panose="020B0502040204020203" pitchFamily="34" charset="0"/>
                <a:cs typeface="Segoe UI" panose="020B0502040204020203" pitchFamily="34" charset="0"/>
              </a:rPr>
              <a:t>Client </a:t>
            </a:r>
            <a:r>
              <a:rPr lang="en-EG" b="1" dirty="0">
                <a:solidFill>
                  <a:schemeClr val="accent1">
                    <a:lumMod val="50000"/>
                  </a:schemeClr>
                </a:solidFill>
                <a:latin typeface="Segoe UI" panose="020B0502040204020203" pitchFamily="34" charset="0"/>
                <a:cs typeface="Segoe UI" panose="020B0502040204020203" pitchFamily="34" charset="0"/>
              </a:rPr>
              <a:t>: </a:t>
            </a:r>
            <a:r>
              <a:rPr lang="en-US" b="1" dirty="0">
                <a:solidFill>
                  <a:schemeClr val="accent1">
                    <a:lumMod val="50000"/>
                  </a:schemeClr>
                </a:solidFill>
                <a:latin typeface="Segoe UI Light" panose="020B0502040204020203" pitchFamily="34" charset="0"/>
                <a:cs typeface="Segoe UI Light" panose="020B0502040204020203" pitchFamily="34" charset="0"/>
              </a:rPr>
              <a:t>Admiral Group ( Eng. Ahmed Mady)</a:t>
            </a:r>
            <a:endParaRPr lang="en-US" dirty="0">
              <a:solidFill>
                <a:schemeClr val="accent1">
                  <a:lumMod val="50000"/>
                </a:schemeClr>
              </a:solidFill>
              <a:latin typeface="Segoe UI Light" panose="020B0502040204020203" pitchFamily="34" charset="0"/>
              <a:cs typeface="Segoe UI Light" panose="020B0502040204020203" pitchFamily="34" charset="0"/>
            </a:endParaRPr>
          </a:p>
          <a:p>
            <a:r>
              <a:rPr lang="en-EG" b="1" dirty="0">
                <a:solidFill>
                  <a:schemeClr val="accent1">
                    <a:lumMod val="50000"/>
                  </a:schemeClr>
                </a:solidFill>
                <a:latin typeface="Segoe UI" panose="020B0502040204020203" pitchFamily="34" charset="0"/>
                <a:cs typeface="Segoe UI" panose="020B0502040204020203" pitchFamily="34" charset="0"/>
              </a:rPr>
              <a:t>Se</a:t>
            </a:r>
            <a:r>
              <a:rPr lang="en-US" b="1" dirty="0">
                <a:solidFill>
                  <a:schemeClr val="accent1">
                    <a:lumMod val="50000"/>
                  </a:schemeClr>
                </a:solidFill>
                <a:latin typeface="Segoe UI" panose="020B0502040204020203" pitchFamily="34" charset="0"/>
                <a:cs typeface="Segoe UI" panose="020B0502040204020203" pitchFamily="34" charset="0"/>
              </a:rPr>
              <a:t>r</a:t>
            </a:r>
            <a:r>
              <a:rPr lang="en-EG" b="1" dirty="0">
                <a:solidFill>
                  <a:schemeClr val="accent1">
                    <a:lumMod val="50000"/>
                  </a:schemeClr>
                </a:solidFill>
                <a:latin typeface="Segoe UI" panose="020B0502040204020203" pitchFamily="34" charset="0"/>
                <a:cs typeface="Segoe UI" panose="020B0502040204020203" pitchFamily="34" charset="0"/>
              </a:rPr>
              <a:t>v</a:t>
            </a:r>
            <a:r>
              <a:rPr lang="en-US" b="1" dirty="0">
                <a:solidFill>
                  <a:schemeClr val="accent1">
                    <a:lumMod val="50000"/>
                  </a:schemeClr>
                </a:solidFill>
                <a:latin typeface="Segoe UI" panose="020B0502040204020203" pitchFamily="34" charset="0"/>
                <a:cs typeface="Segoe UI" panose="020B0502040204020203" pitchFamily="34" charset="0"/>
              </a:rPr>
              <a:t>i</a:t>
            </a:r>
            <a:r>
              <a:rPr lang="en-EG" b="1" dirty="0">
                <a:solidFill>
                  <a:schemeClr val="accent1">
                    <a:lumMod val="50000"/>
                  </a:schemeClr>
                </a:solidFill>
                <a:latin typeface="Segoe UI" panose="020B0502040204020203" pitchFamily="34" charset="0"/>
                <a:cs typeface="Segoe UI" panose="020B0502040204020203" pitchFamily="34" charset="0"/>
              </a:rPr>
              <a:t>ce Request</a:t>
            </a:r>
            <a:r>
              <a:rPr lang="en-US" b="1" dirty="0">
                <a:solidFill>
                  <a:schemeClr val="accent1">
                    <a:lumMod val="50000"/>
                  </a:schemeClr>
                </a:solidFill>
                <a:latin typeface="Segoe UI" panose="020B0502040204020203" pitchFamily="34" charset="0"/>
                <a:cs typeface="Segoe UI" panose="020B0502040204020203" pitchFamily="34" charset="0"/>
              </a:rPr>
              <a:t> </a:t>
            </a:r>
            <a:r>
              <a:rPr lang="en-EG" b="1" dirty="0">
                <a:solidFill>
                  <a:schemeClr val="accent1">
                    <a:lumMod val="50000"/>
                  </a:schemeClr>
                </a:solidFill>
                <a:latin typeface="Segoe UI" panose="020B0502040204020203" pitchFamily="34" charset="0"/>
                <a:cs typeface="Segoe UI" panose="020B0502040204020203" pitchFamily="34" charset="0"/>
              </a:rPr>
              <a:t>: </a:t>
            </a:r>
            <a:r>
              <a:rPr lang="en-US" b="1" dirty="0">
                <a:solidFill>
                  <a:schemeClr val="accent1">
                    <a:lumMod val="50000"/>
                  </a:schemeClr>
                </a:solidFill>
                <a:latin typeface="Segoe UI Light" panose="020B0502040204020203" pitchFamily="34" charset="0"/>
                <a:cs typeface="Segoe UI Light" panose="020B0502040204020203" pitchFamily="34" charset="0"/>
              </a:rPr>
              <a:t>Marketplace Website and App.</a:t>
            </a:r>
            <a:endParaRPr lang="en-EG" b="1" dirty="0">
              <a:solidFill>
                <a:schemeClr val="accent1">
                  <a:lumMod val="50000"/>
                </a:schemeClr>
              </a:solidFill>
              <a:latin typeface="Segoe UI" panose="020B0502040204020203" pitchFamily="34" charset="0"/>
              <a:cs typeface="Segoe UI" panose="020B0502040204020203" pitchFamily="34" charset="0"/>
            </a:endParaRPr>
          </a:p>
        </p:txBody>
      </p:sp>
      <p:sp>
        <p:nvSpPr>
          <p:cNvPr id="17" name="Rounded Rectangle 15">
            <a:extLst>
              <a:ext uri="{FF2B5EF4-FFF2-40B4-BE49-F238E27FC236}">
                <a16:creationId xmlns:a16="http://schemas.microsoft.com/office/drawing/2014/main" id="{05F6A607-5B44-5EF8-6A8E-5A3611A21283}"/>
              </a:ext>
            </a:extLst>
          </p:cNvPr>
          <p:cNvSpPr/>
          <p:nvPr/>
        </p:nvSpPr>
        <p:spPr>
          <a:xfrm>
            <a:off x="955282" y="6056739"/>
            <a:ext cx="6071720" cy="102826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457200" rtl="0" eaLnBrk="1" latinLnBrk="0" hangingPunct="1"/>
            <a:endParaRPr lang="en-E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65C6CDD-D2FE-E32B-0B9B-0F8E2DCAFB01}"/>
              </a:ext>
            </a:extLst>
          </p:cNvPr>
          <p:cNvSpPr txBox="1"/>
          <p:nvPr/>
        </p:nvSpPr>
        <p:spPr>
          <a:xfrm>
            <a:off x="310242" y="982682"/>
            <a:ext cx="6216700" cy="4067780"/>
          </a:xfrm>
          <a:prstGeom prst="rect">
            <a:avLst/>
          </a:prstGeom>
          <a:noFill/>
        </p:spPr>
        <p:txBody>
          <a:bodyPr wrap="square" rtlCol="0">
            <a:spAutoFit/>
          </a:bodyPr>
          <a:lstStyle/>
          <a:p>
            <a:pPr marL="342900" indent="-342900" algn="justLow">
              <a:lnSpc>
                <a:spcPct val="115000"/>
              </a:lnSpc>
              <a:spcAft>
                <a:spcPts val="1000"/>
              </a:spcAft>
              <a:buFont typeface="Wingdings" panose="05000000000000000000" pitchFamily="2" charset="2"/>
              <a:buChar char="q"/>
            </a:pPr>
            <a:r>
              <a:rPr lang="en-US" dirty="0">
                <a:solidFill>
                  <a:srgbClr val="2F5496"/>
                </a:solidFill>
                <a:latin typeface="Segoe UI" panose="020B0502040204020203" pitchFamily="34" charset="0"/>
                <a:ea typeface="Calibri" panose="020F0502020204030204" pitchFamily="34" charset="0"/>
                <a:cs typeface="Segoe UI" panose="020B0502040204020203" pitchFamily="34" charset="0"/>
              </a:rPr>
              <a:t>Help &amp; Settings: Users can view the Help &amp; Settings tab, which includes the ability to control notifications, language, and contact customer service through live chat or phone call.</a:t>
            </a:r>
            <a:endPar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endParaRPr>
          </a:p>
          <a:p>
            <a:pPr marL="342900" indent="-342900" algn="justLow">
              <a:lnSpc>
                <a:spcPct val="115000"/>
              </a:lnSpc>
              <a:spcAft>
                <a:spcPts val="1000"/>
              </a:spcAft>
              <a:buFont typeface="Wingdings" panose="05000000000000000000" pitchFamily="2" charset="2"/>
              <a:buChar char="q"/>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Ad Closure: Ads can be closed after a certain period, allowing for up-to-date and trustworthy data.</a:t>
            </a:r>
          </a:p>
          <a:p>
            <a:pPr marL="342900" indent="-342900" algn="justLow">
              <a:lnSpc>
                <a:spcPct val="115000"/>
              </a:lnSpc>
              <a:spcAft>
                <a:spcPts val="1000"/>
              </a:spcAft>
              <a:buFont typeface="Wingdings" panose="05000000000000000000" pitchFamily="2" charset="2"/>
              <a:buChar char="q"/>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Suggested Price: Users receive a suggested price based on the car's data when adding cars to sell on the platform.</a:t>
            </a:r>
          </a:p>
          <a:p>
            <a:pPr marL="342900" indent="-342900" algn="justLow">
              <a:lnSpc>
                <a:spcPct val="115000"/>
              </a:lnSpc>
              <a:spcAft>
                <a:spcPts val="1000"/>
              </a:spcAft>
              <a:buFont typeface="Wingdings" panose="05000000000000000000" pitchFamily="2" charset="2"/>
              <a:buChar char="q"/>
            </a:pPr>
            <a:endParaRPr lang="en-EG" dirty="0">
              <a:solidFill>
                <a:srgbClr val="004AAD"/>
              </a:solidFill>
              <a:latin typeface="Segoe UI" panose="020B0502040204020203" pitchFamily="34" charset="0"/>
              <a:cs typeface="Segoe UI" panose="020B0502040204020203" pitchFamily="34" charset="0"/>
            </a:endParaRPr>
          </a:p>
          <a:p>
            <a:pPr marL="285750" indent="-285750">
              <a:buFont typeface="Wingdings" panose="05000000000000000000" pitchFamily="2" charset="2"/>
              <a:buChar char="q"/>
            </a:pPr>
            <a:endParaRPr lang="en-EG" dirty="0">
              <a:solidFill>
                <a:srgbClr val="004AAD"/>
              </a:solidFill>
              <a:latin typeface="Segoe UI" panose="020B0502040204020203" pitchFamily="34" charset="0"/>
              <a:cs typeface="Segoe UI" panose="020B0502040204020203" pitchFamily="34" charset="0"/>
            </a:endParaRPr>
          </a:p>
        </p:txBody>
      </p:sp>
      <p:sp>
        <p:nvSpPr>
          <p:cNvPr id="2" name="Slide Number Placeholder 1">
            <a:extLst>
              <a:ext uri="{FF2B5EF4-FFF2-40B4-BE49-F238E27FC236}">
                <a16:creationId xmlns:a16="http://schemas.microsoft.com/office/drawing/2014/main" id="{41C1EFE8-526A-B6FB-D9F2-5B395DA90735}"/>
              </a:ext>
            </a:extLst>
          </p:cNvPr>
          <p:cNvSpPr>
            <a:spLocks noGrp="1"/>
          </p:cNvSpPr>
          <p:nvPr>
            <p:ph type="sldNum" sz="quarter" idx="12"/>
          </p:nvPr>
        </p:nvSpPr>
        <p:spPr/>
        <p:txBody>
          <a:bodyPr/>
          <a:lstStyle/>
          <a:p>
            <a:fld id="{411D7A43-A9C6-FF4F-9DDA-27861B4F1AD9}" type="slidenum">
              <a:rPr lang="en-US" smtClean="0"/>
              <a:t>10</a:t>
            </a:fld>
            <a:endParaRPr lang="en-US"/>
          </a:p>
        </p:txBody>
      </p:sp>
      <p:pic>
        <p:nvPicPr>
          <p:cNvPr id="1026" name="Picture 2" descr="How To Write Effective Meeting Notes (With Templates And Samples) | Otter.ai">
            <a:extLst>
              <a:ext uri="{FF2B5EF4-FFF2-40B4-BE49-F238E27FC236}">
                <a16:creationId xmlns:a16="http://schemas.microsoft.com/office/drawing/2014/main" id="{CE9D85AB-C391-EBD3-DED6-E48CCC096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3463" y="8764633"/>
            <a:ext cx="1902277" cy="114136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0888D78B-99AD-7428-2F19-51B29B084B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240042" y="124361"/>
            <a:ext cx="2286900" cy="661122"/>
          </a:xfrm>
          <a:prstGeom prst="rect">
            <a:avLst/>
          </a:prstGeom>
        </p:spPr>
      </p:pic>
    </p:spTree>
    <p:extLst>
      <p:ext uri="{BB962C8B-B14F-4D97-AF65-F5344CB8AC3E}">
        <p14:creationId xmlns:p14="http://schemas.microsoft.com/office/powerpoint/2010/main" val="1785153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C1EFE8-526A-B6FB-D9F2-5B395DA90735}"/>
              </a:ext>
            </a:extLst>
          </p:cNvPr>
          <p:cNvSpPr>
            <a:spLocks noGrp="1"/>
          </p:cNvSpPr>
          <p:nvPr>
            <p:ph type="sldNum" sz="quarter" idx="12"/>
          </p:nvPr>
        </p:nvSpPr>
        <p:spPr/>
        <p:txBody>
          <a:bodyPr/>
          <a:lstStyle/>
          <a:p>
            <a:fld id="{411D7A43-A9C6-FF4F-9DDA-27861B4F1AD9}" type="slidenum">
              <a:rPr lang="en-US" smtClean="0"/>
              <a:t>11</a:t>
            </a:fld>
            <a:endParaRPr lang="en-US"/>
          </a:p>
        </p:txBody>
      </p:sp>
      <p:pic>
        <p:nvPicPr>
          <p:cNvPr id="1026" name="Picture 2" descr="How To Write Effective Meeting Notes (With Templates And Samples) | Otter.ai">
            <a:extLst>
              <a:ext uri="{FF2B5EF4-FFF2-40B4-BE49-F238E27FC236}">
                <a16:creationId xmlns:a16="http://schemas.microsoft.com/office/drawing/2014/main" id="{CE9D85AB-C391-EBD3-DED6-E48CCC096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9629" y="7994332"/>
            <a:ext cx="3186112" cy="19116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0888D78B-99AD-7428-2F19-51B29B084B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240042" y="124361"/>
            <a:ext cx="2286900" cy="661122"/>
          </a:xfrm>
          <a:prstGeom prst="rect">
            <a:avLst/>
          </a:prstGeom>
        </p:spPr>
      </p:pic>
      <p:sp>
        <p:nvSpPr>
          <p:cNvPr id="3" name="TextBox 2">
            <a:extLst>
              <a:ext uri="{FF2B5EF4-FFF2-40B4-BE49-F238E27FC236}">
                <a16:creationId xmlns:a16="http://schemas.microsoft.com/office/drawing/2014/main" id="{237D8FA3-F28C-00DA-EC41-EECC5498126D}"/>
              </a:ext>
            </a:extLst>
          </p:cNvPr>
          <p:cNvSpPr txBox="1"/>
          <p:nvPr/>
        </p:nvSpPr>
        <p:spPr>
          <a:xfrm>
            <a:off x="243293" y="856374"/>
            <a:ext cx="6143220" cy="5632311"/>
          </a:xfrm>
          <a:prstGeom prst="rect">
            <a:avLst/>
          </a:prstGeom>
          <a:noFill/>
        </p:spPr>
        <p:txBody>
          <a:bodyPr wrap="square" rtlCol="0">
            <a:spAutoFit/>
          </a:bodyPr>
          <a:lstStyle/>
          <a:p>
            <a:r>
              <a:rPr lang="en-EG" b="1" dirty="0">
                <a:solidFill>
                  <a:srgbClr val="004AAD"/>
                </a:solidFill>
                <a:latin typeface="Segoe UI" panose="020B0502040204020203" pitchFamily="34" charset="0"/>
                <a:cs typeface="Segoe UI" panose="020B0502040204020203" pitchFamily="34" charset="0"/>
              </a:rPr>
              <a:t>Third Parties Integrations:</a:t>
            </a:r>
          </a:p>
          <a:p>
            <a:endParaRPr lang="en-EG" dirty="0">
              <a:solidFill>
                <a:srgbClr val="004AAD"/>
              </a:solidFill>
              <a:latin typeface="Segoe UI Light" panose="020B0502040204020203" pitchFamily="34" charset="0"/>
              <a:cs typeface="Segoe UI Light" panose="020B0502040204020203" pitchFamily="34" charset="0"/>
            </a:endParaRPr>
          </a:p>
          <a:p>
            <a:pPr marL="285750" indent="-285750">
              <a:buFont typeface="Arial" panose="020B0604020202020204" pitchFamily="34" charset="0"/>
              <a:buChar char="•"/>
            </a:pPr>
            <a:r>
              <a:rPr lang="en-US" dirty="0">
                <a:solidFill>
                  <a:srgbClr val="004AAD"/>
                </a:solidFill>
                <a:latin typeface="Segoe UI Light" panose="020B0502040204020203" pitchFamily="34" charset="0"/>
                <a:cs typeface="Segoe UI Light" panose="020B0502040204020203" pitchFamily="34" charset="0"/>
              </a:rPr>
              <a:t>SMS Gateway: Through this portal, OTP text messages can be sent and used when registering a new user account, as well as sending administrative notices and warning messages to customers.</a:t>
            </a:r>
          </a:p>
          <a:p>
            <a:endParaRPr lang="en-US" dirty="0">
              <a:solidFill>
                <a:srgbClr val="004AAD"/>
              </a:solidFill>
              <a:latin typeface="Segoe UI Light" panose="020B0502040204020203" pitchFamily="34" charset="0"/>
              <a:cs typeface="Segoe UI Light" panose="020B0502040204020203" pitchFamily="34" charset="0"/>
            </a:endParaRPr>
          </a:p>
          <a:p>
            <a:pPr marL="285750" indent="-285750">
              <a:buFont typeface="Arial" panose="020B0604020202020204" pitchFamily="34" charset="0"/>
              <a:buChar char="•"/>
            </a:pPr>
            <a:r>
              <a:rPr lang="en-US" dirty="0">
                <a:solidFill>
                  <a:srgbClr val="004AAD"/>
                </a:solidFill>
                <a:latin typeface="Segoe UI Light" panose="020B0502040204020203" pitchFamily="34" charset="0"/>
                <a:cs typeface="Segoe UI Light" panose="020B0502040204020203" pitchFamily="34" charset="0"/>
              </a:rPr>
              <a:t>Payment Gateway: In this portal, electronic payment can be used online payment.</a:t>
            </a:r>
          </a:p>
          <a:p>
            <a:r>
              <a:rPr lang="en-US" dirty="0">
                <a:solidFill>
                  <a:srgbClr val="004AAD"/>
                </a:solidFill>
                <a:latin typeface="Segoe UI Light" panose="020B0502040204020203" pitchFamily="34" charset="0"/>
                <a:cs typeface="Segoe UI Light" panose="020B0502040204020203" pitchFamily="34" charset="0"/>
              </a:rPr>
              <a:t> </a:t>
            </a:r>
          </a:p>
          <a:p>
            <a:pPr marL="285750" indent="-285750">
              <a:buFont typeface="Arial" panose="020B0604020202020204" pitchFamily="34" charset="0"/>
              <a:buChar char="•"/>
            </a:pPr>
            <a:r>
              <a:rPr lang="en-US" dirty="0">
                <a:solidFill>
                  <a:srgbClr val="004AAD"/>
                </a:solidFill>
                <a:latin typeface="Segoe UI Light" panose="020B0502040204020203" pitchFamily="34" charset="0"/>
                <a:cs typeface="Segoe UI Light" panose="020B0502040204020203" pitchFamily="34" charset="0"/>
              </a:rPr>
              <a:t>Firebase: This is used for Notifications, analysis, and marketing tools.</a:t>
            </a:r>
          </a:p>
          <a:p>
            <a:pPr marL="285750" indent="-285750">
              <a:buFont typeface="Arial" panose="020B0604020202020204" pitchFamily="34" charset="0"/>
              <a:buChar char="•"/>
            </a:pPr>
            <a:endParaRPr lang="en-US" dirty="0">
              <a:solidFill>
                <a:srgbClr val="004AAD"/>
              </a:solidFill>
              <a:latin typeface="Segoe UI Light" panose="020B0502040204020203" pitchFamily="34" charset="0"/>
              <a:cs typeface="Segoe UI Light" panose="020B0502040204020203" pitchFamily="34" charset="0"/>
            </a:endParaRPr>
          </a:p>
          <a:p>
            <a:pPr marL="285750" indent="-285750">
              <a:buFont typeface="Arial" panose="020B0604020202020204" pitchFamily="34" charset="0"/>
              <a:buChar char="•"/>
            </a:pPr>
            <a:r>
              <a:rPr lang="en-US" dirty="0">
                <a:solidFill>
                  <a:srgbClr val="004AAD"/>
                </a:solidFill>
                <a:latin typeface="Segoe UI Light" panose="020B0502040204020203" pitchFamily="34" charset="0"/>
                <a:cs typeface="Segoe UI Light" panose="020B0502040204020203" pitchFamily="34" charset="0"/>
              </a:rPr>
              <a:t>Apple Store: “profile Account” to publish Apps on Apple Store.</a:t>
            </a:r>
          </a:p>
          <a:p>
            <a:pPr marL="285750" indent="-285750">
              <a:buFont typeface="Arial" panose="020B0604020202020204" pitchFamily="34" charset="0"/>
              <a:buChar char="•"/>
            </a:pPr>
            <a:endParaRPr lang="en-US" dirty="0">
              <a:solidFill>
                <a:srgbClr val="004AAD"/>
              </a:solidFill>
              <a:latin typeface="Segoe UI Light" panose="020B0502040204020203" pitchFamily="34" charset="0"/>
              <a:cs typeface="Segoe UI Light" panose="020B0502040204020203" pitchFamily="34" charset="0"/>
            </a:endParaRPr>
          </a:p>
          <a:p>
            <a:pPr marL="285750" indent="-285750">
              <a:buFont typeface="Arial" panose="020B0604020202020204" pitchFamily="34" charset="0"/>
              <a:buChar char="•"/>
            </a:pPr>
            <a:r>
              <a:rPr lang="en-US" dirty="0">
                <a:solidFill>
                  <a:srgbClr val="004AAD"/>
                </a:solidFill>
                <a:latin typeface="Segoe UI Light" panose="020B0502040204020203" pitchFamily="34" charset="0"/>
                <a:cs typeface="Segoe UI Light" panose="020B0502040204020203" pitchFamily="34" charset="0"/>
              </a:rPr>
              <a:t>Google Play Store: “profile Account” to publish Apps on google play.</a:t>
            </a:r>
          </a:p>
          <a:p>
            <a:pPr marL="285750" indent="-285750">
              <a:buFont typeface="Arial" panose="020B0604020202020204" pitchFamily="34" charset="0"/>
              <a:buChar char="•"/>
            </a:pPr>
            <a:endParaRPr lang="en-EG" dirty="0">
              <a:solidFill>
                <a:srgbClr val="004AAD"/>
              </a:solidFill>
              <a:latin typeface="Segoe UI Light" panose="020B0502040204020203" pitchFamily="34" charset="0"/>
              <a:cs typeface="Segoe UI Light" panose="020B0502040204020203" pitchFamily="34" charset="0"/>
            </a:endParaRPr>
          </a:p>
          <a:p>
            <a:pPr marL="285750" indent="-285750">
              <a:buFont typeface="Arial" panose="020B0604020202020204" pitchFamily="34" charset="0"/>
              <a:buChar char="•"/>
            </a:pPr>
            <a:endParaRPr lang="en-EG" dirty="0">
              <a:solidFill>
                <a:srgbClr val="004AAD"/>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727069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BEB32450-880E-8D9D-D2B6-715C734EFB75}"/>
              </a:ext>
            </a:extLst>
          </p:cNvPr>
          <p:cNvPicPr>
            <a:picLocks noChangeAspect="1"/>
          </p:cNvPicPr>
          <p:nvPr/>
        </p:nvPicPr>
        <p:blipFill rotWithShape="1">
          <a:blip r:embed="rId2"/>
          <a:srcRect t="20970" b="22791"/>
          <a:stretch/>
        </p:blipFill>
        <p:spPr>
          <a:xfrm>
            <a:off x="11" y="0"/>
            <a:ext cx="6857989" cy="9906000"/>
          </a:xfrm>
          <a:prstGeom prst="rect">
            <a:avLst/>
          </a:prstGeom>
        </p:spPr>
      </p:pic>
      <p:pic>
        <p:nvPicPr>
          <p:cNvPr id="3" name="Picture 2" descr="Logo&#10;&#10;Description automatically generated">
            <a:extLst>
              <a:ext uri="{FF2B5EF4-FFF2-40B4-BE49-F238E27FC236}">
                <a16:creationId xmlns:a16="http://schemas.microsoft.com/office/drawing/2014/main" id="{EF97DBE5-E78E-4D52-486F-66421C1DFA6C}"/>
              </a:ext>
            </a:extLst>
          </p:cNvPr>
          <p:cNvPicPr>
            <a:picLocks noChangeAspect="1"/>
          </p:cNvPicPr>
          <p:nvPr/>
        </p:nvPicPr>
        <p:blipFill rotWithShape="1">
          <a:blip r:embed="rId3"/>
          <a:srcRect l="34200" t="1" r="29039" b="35497"/>
          <a:stretch/>
        </p:blipFill>
        <p:spPr>
          <a:xfrm>
            <a:off x="2051549" y="3246139"/>
            <a:ext cx="2985816" cy="2546245"/>
          </a:xfrm>
          <a:prstGeom prst="rect">
            <a:avLst/>
          </a:prstGeom>
        </p:spPr>
      </p:pic>
      <p:sp>
        <p:nvSpPr>
          <p:cNvPr id="4" name="TextBox 3">
            <a:extLst>
              <a:ext uri="{FF2B5EF4-FFF2-40B4-BE49-F238E27FC236}">
                <a16:creationId xmlns:a16="http://schemas.microsoft.com/office/drawing/2014/main" id="{E6B6C90E-6B66-D5E9-5E7E-766EC75A4124}"/>
              </a:ext>
            </a:extLst>
          </p:cNvPr>
          <p:cNvSpPr txBox="1"/>
          <p:nvPr/>
        </p:nvSpPr>
        <p:spPr>
          <a:xfrm>
            <a:off x="3588236" y="5810939"/>
            <a:ext cx="1057242" cy="611706"/>
          </a:xfrm>
          <a:prstGeom prst="rect">
            <a:avLst/>
          </a:prstGeom>
          <a:noFill/>
        </p:spPr>
        <p:txBody>
          <a:bodyPr wrap="square" rtlCol="0">
            <a:spAutoFit/>
          </a:bodyPr>
          <a:lstStyle/>
          <a:p>
            <a:pPr defTabSz="514350">
              <a:defRPr/>
            </a:pPr>
            <a:r>
              <a:rPr lang="en-US" sz="3375" dirty="0">
                <a:solidFill>
                  <a:prstClr val="white"/>
                </a:solidFill>
                <a:latin typeface="Segoe UI Light" panose="020B0502040204020203" pitchFamily="34" charset="0"/>
                <a:cs typeface="Segoe UI Light" panose="020B0502040204020203" pitchFamily="34" charset="0"/>
              </a:rPr>
              <a:t>You</a:t>
            </a:r>
          </a:p>
        </p:txBody>
      </p:sp>
      <p:sp>
        <p:nvSpPr>
          <p:cNvPr id="5" name="TextBox 4">
            <a:extLst>
              <a:ext uri="{FF2B5EF4-FFF2-40B4-BE49-F238E27FC236}">
                <a16:creationId xmlns:a16="http://schemas.microsoft.com/office/drawing/2014/main" id="{1826A715-ED13-E6BC-5ACD-62AE5BF1342D}"/>
              </a:ext>
            </a:extLst>
          </p:cNvPr>
          <p:cNvSpPr txBox="1"/>
          <p:nvPr/>
        </p:nvSpPr>
        <p:spPr>
          <a:xfrm>
            <a:off x="2204557" y="5792384"/>
            <a:ext cx="1542850" cy="611706"/>
          </a:xfrm>
          <a:prstGeom prst="rect">
            <a:avLst/>
          </a:prstGeom>
          <a:noFill/>
        </p:spPr>
        <p:txBody>
          <a:bodyPr wrap="square" rtlCol="0">
            <a:spAutoFit/>
          </a:bodyPr>
          <a:lstStyle/>
          <a:p>
            <a:pPr defTabSz="514350">
              <a:defRPr/>
            </a:pPr>
            <a:r>
              <a:rPr lang="en-US" sz="3375" b="1" dirty="0">
                <a:solidFill>
                  <a:prstClr val="white"/>
                </a:solidFill>
                <a:latin typeface="Segoe UI Black" panose="020B0502040204020203" pitchFamily="34" charset="0"/>
                <a:cs typeface="Segoe UI Black" panose="020B0502040204020203" pitchFamily="34" charset="0"/>
              </a:rPr>
              <a:t>Thank </a:t>
            </a:r>
          </a:p>
        </p:txBody>
      </p:sp>
    </p:spTree>
    <p:extLst>
      <p:ext uri="{BB962C8B-B14F-4D97-AF65-F5344CB8AC3E}">
        <p14:creationId xmlns:p14="http://schemas.microsoft.com/office/powerpoint/2010/main" val="2256587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117CDC-8B21-369D-1599-71D14AC0DE70}"/>
              </a:ext>
            </a:extLst>
          </p:cNvPr>
          <p:cNvSpPr/>
          <p:nvPr/>
        </p:nvSpPr>
        <p:spPr>
          <a:xfrm>
            <a:off x="0" y="0"/>
            <a:ext cx="7210269" cy="8349521"/>
          </a:xfrm>
          <a:prstGeom prst="rect">
            <a:avLst/>
          </a:prstGeom>
          <a:solidFill>
            <a:srgbClr val="004AA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457200" rtl="0" eaLnBrk="1" latinLnBrk="0" hangingPunct="1"/>
            <a:endParaRPr lang="en-EG" dirty="0">
              <a:solidFill>
                <a:schemeClr val="bg1"/>
              </a:solidFill>
            </a:endParaRPr>
          </a:p>
        </p:txBody>
      </p:sp>
      <p:sp>
        <p:nvSpPr>
          <p:cNvPr id="10" name="Slide Number Placeholder 3">
            <a:extLst>
              <a:ext uri="{FF2B5EF4-FFF2-40B4-BE49-F238E27FC236}">
                <a16:creationId xmlns:a16="http://schemas.microsoft.com/office/drawing/2014/main" id="{F060F352-630C-EA0B-CA6B-F865822B5613}"/>
              </a:ext>
            </a:extLst>
          </p:cNvPr>
          <p:cNvSpPr>
            <a:spLocks noGrp="1"/>
          </p:cNvSpPr>
          <p:nvPr>
            <p:ph type="sldNum" sz="quarter" idx="12"/>
          </p:nvPr>
        </p:nvSpPr>
        <p:spPr>
          <a:xfrm>
            <a:off x="4726937" y="8261124"/>
            <a:ext cx="1543050" cy="527403"/>
          </a:xfrm>
        </p:spPr>
        <p:txBody>
          <a:bodyPr/>
          <a:lstStyle/>
          <a:p>
            <a:fld id="{411D7A43-A9C6-FF4F-9DDA-27861B4F1AD9}" type="slidenum">
              <a:rPr lang="en-US" smtClean="0">
                <a:solidFill>
                  <a:schemeClr val="bg1"/>
                </a:solidFill>
              </a:rPr>
              <a:t>2</a:t>
            </a:fld>
            <a:endParaRPr lang="en-US">
              <a:solidFill>
                <a:schemeClr val="bg1"/>
              </a:solidFill>
            </a:endParaRPr>
          </a:p>
        </p:txBody>
      </p:sp>
      <p:sp>
        <p:nvSpPr>
          <p:cNvPr id="11" name="Rounded Rectangle 10">
            <a:extLst>
              <a:ext uri="{FF2B5EF4-FFF2-40B4-BE49-F238E27FC236}">
                <a16:creationId xmlns:a16="http://schemas.microsoft.com/office/drawing/2014/main" id="{D5499DE9-A3CE-A38E-FC11-7A6A81C9BB69}"/>
              </a:ext>
            </a:extLst>
          </p:cNvPr>
          <p:cNvSpPr/>
          <p:nvPr/>
        </p:nvSpPr>
        <p:spPr>
          <a:xfrm>
            <a:off x="198267" y="503793"/>
            <a:ext cx="6071720" cy="102826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EG">
              <a:solidFill>
                <a:schemeClr val="bg1"/>
              </a:solidFill>
            </a:endParaRPr>
          </a:p>
        </p:txBody>
      </p:sp>
      <p:sp>
        <p:nvSpPr>
          <p:cNvPr id="12" name="TextBox 11">
            <a:extLst>
              <a:ext uri="{FF2B5EF4-FFF2-40B4-BE49-F238E27FC236}">
                <a16:creationId xmlns:a16="http://schemas.microsoft.com/office/drawing/2014/main" id="{92B18935-F81C-BC9E-0042-75BF3350BA8D}"/>
              </a:ext>
            </a:extLst>
          </p:cNvPr>
          <p:cNvSpPr txBox="1"/>
          <p:nvPr/>
        </p:nvSpPr>
        <p:spPr>
          <a:xfrm>
            <a:off x="393139" y="1343807"/>
            <a:ext cx="6386514" cy="923330"/>
          </a:xfrm>
          <a:prstGeom prst="rect">
            <a:avLst/>
          </a:prstGeom>
          <a:noFill/>
        </p:spPr>
        <p:txBody>
          <a:bodyPr wrap="square" rtlCol="0">
            <a:spAutoFit/>
          </a:bodyPr>
          <a:lstStyle/>
          <a:p>
            <a:r>
              <a:rPr lang="en-EG" b="1" dirty="0">
                <a:solidFill>
                  <a:schemeClr val="bg1"/>
                </a:solidFill>
                <a:latin typeface="Segoe UI" panose="020B0502040204020203" pitchFamily="34" charset="0"/>
                <a:cs typeface="Segoe UI" panose="020B0502040204020203" pitchFamily="34" charset="0"/>
              </a:rPr>
              <a:t>Client Name: </a:t>
            </a:r>
            <a:r>
              <a:rPr lang="en-US" b="1" dirty="0">
                <a:solidFill>
                  <a:schemeClr val="bg1"/>
                </a:solidFill>
                <a:latin typeface="Segoe UI Light" panose="020B0502040204020203" pitchFamily="34" charset="0"/>
                <a:cs typeface="Segoe UI Light" panose="020B0502040204020203" pitchFamily="34" charset="0"/>
              </a:rPr>
              <a:t>Eng. Ahmed Mady</a:t>
            </a:r>
            <a:endParaRPr lang="en-EG" b="1" dirty="0">
              <a:solidFill>
                <a:schemeClr val="bg1"/>
              </a:solidFill>
              <a:latin typeface="Segoe UI Light" panose="020B0502040204020203" pitchFamily="34" charset="0"/>
              <a:cs typeface="Segoe UI Light" panose="020B0502040204020203" pitchFamily="34" charset="0"/>
            </a:endParaRPr>
          </a:p>
          <a:p>
            <a:r>
              <a:rPr lang="en-EG" b="1" dirty="0">
                <a:solidFill>
                  <a:schemeClr val="bg1"/>
                </a:solidFill>
                <a:latin typeface="Segoe UI" panose="020B0502040204020203" pitchFamily="34" charset="0"/>
                <a:cs typeface="Segoe UI" panose="020B0502040204020203" pitchFamily="34" charset="0"/>
              </a:rPr>
              <a:t>Company: </a:t>
            </a:r>
            <a:r>
              <a:rPr lang="en-US" b="1" dirty="0">
                <a:solidFill>
                  <a:schemeClr val="bg1"/>
                </a:solidFill>
                <a:latin typeface="Segoe UI" panose="020B0502040204020203" pitchFamily="34" charset="0"/>
                <a:cs typeface="Segoe UI" panose="020B0502040204020203" pitchFamily="34" charset="0"/>
              </a:rPr>
              <a:t>…</a:t>
            </a:r>
            <a:endParaRPr lang="en-US" dirty="0">
              <a:solidFill>
                <a:schemeClr val="bg1"/>
              </a:solidFill>
              <a:latin typeface="Segoe UI Light" panose="020B0502040204020203" pitchFamily="34" charset="0"/>
              <a:cs typeface="Segoe UI Light" panose="020B0502040204020203" pitchFamily="34" charset="0"/>
            </a:endParaRPr>
          </a:p>
          <a:p>
            <a:r>
              <a:rPr lang="en-EG" b="1" dirty="0">
                <a:solidFill>
                  <a:schemeClr val="bg1"/>
                </a:solidFill>
                <a:latin typeface="Segoe UI" panose="020B0502040204020203" pitchFamily="34" charset="0"/>
                <a:cs typeface="Segoe UI" panose="020B0502040204020203" pitchFamily="34" charset="0"/>
              </a:rPr>
              <a:t>Serivce Request</a:t>
            </a:r>
            <a:r>
              <a:rPr lang="en-EG" b="1" dirty="0">
                <a:solidFill>
                  <a:schemeClr val="bg1"/>
                </a:solidFill>
                <a:latin typeface="Segoe UI Light" panose="020B0502040204020203" pitchFamily="34" charset="0"/>
                <a:cs typeface="Segoe UI Light" panose="020B0502040204020203" pitchFamily="34" charset="0"/>
              </a:rPr>
              <a:t>: </a:t>
            </a:r>
            <a:r>
              <a:rPr lang="en-US" b="1" dirty="0">
                <a:solidFill>
                  <a:schemeClr val="bg1"/>
                </a:solidFill>
                <a:latin typeface="Segoe UI Light" panose="020B0502040204020203" pitchFamily="34" charset="0"/>
                <a:cs typeface="Segoe UI Light" panose="020B0502040204020203" pitchFamily="34" charset="0"/>
              </a:rPr>
              <a:t>Build Website &amp; App.</a:t>
            </a:r>
            <a:endParaRPr lang="en-EG" b="1" dirty="0">
              <a:solidFill>
                <a:schemeClr val="bg1"/>
              </a:solidFill>
              <a:latin typeface="Segoe UI Light" panose="020B0502040204020203" pitchFamily="34" charset="0"/>
              <a:cs typeface="Segoe UI Light" panose="020B0502040204020203" pitchFamily="34" charset="0"/>
            </a:endParaRPr>
          </a:p>
        </p:txBody>
      </p:sp>
      <p:graphicFrame>
        <p:nvGraphicFramePr>
          <p:cNvPr id="13" name="Table 9">
            <a:extLst>
              <a:ext uri="{FF2B5EF4-FFF2-40B4-BE49-F238E27FC236}">
                <a16:creationId xmlns:a16="http://schemas.microsoft.com/office/drawing/2014/main" id="{24EC85ED-C83F-8832-5FB0-6D1328BE6B4A}"/>
              </a:ext>
            </a:extLst>
          </p:cNvPr>
          <p:cNvGraphicFramePr>
            <a:graphicFrameLocks noGrp="1"/>
          </p:cNvGraphicFramePr>
          <p:nvPr>
            <p:extLst>
              <p:ext uri="{D42A27DB-BD31-4B8C-83A1-F6EECF244321}">
                <p14:modId xmlns:p14="http://schemas.microsoft.com/office/powerpoint/2010/main" val="4255560316"/>
              </p:ext>
            </p:extLst>
          </p:nvPr>
        </p:nvGraphicFramePr>
        <p:xfrm>
          <a:off x="393140" y="2870856"/>
          <a:ext cx="6071720" cy="3269024"/>
        </p:xfrm>
        <a:graphic>
          <a:graphicData uri="http://schemas.openxmlformats.org/drawingml/2006/table">
            <a:tbl>
              <a:tblPr firstRow="1" bandRow="1">
                <a:tableStyleId>{5C22544A-7EE6-4342-B048-85BDC9FD1C3A}</a:tableStyleId>
              </a:tblPr>
              <a:tblGrid>
                <a:gridCol w="758327">
                  <a:extLst>
                    <a:ext uri="{9D8B030D-6E8A-4147-A177-3AD203B41FA5}">
                      <a16:colId xmlns:a16="http://schemas.microsoft.com/office/drawing/2014/main" val="3490414290"/>
                    </a:ext>
                  </a:extLst>
                </a:gridCol>
                <a:gridCol w="2382816">
                  <a:extLst>
                    <a:ext uri="{9D8B030D-6E8A-4147-A177-3AD203B41FA5}">
                      <a16:colId xmlns:a16="http://schemas.microsoft.com/office/drawing/2014/main" val="3509444900"/>
                    </a:ext>
                  </a:extLst>
                </a:gridCol>
                <a:gridCol w="2930577">
                  <a:extLst>
                    <a:ext uri="{9D8B030D-6E8A-4147-A177-3AD203B41FA5}">
                      <a16:colId xmlns:a16="http://schemas.microsoft.com/office/drawing/2014/main" val="3105715708"/>
                    </a:ext>
                  </a:extLst>
                </a:gridCol>
              </a:tblGrid>
              <a:tr h="408628">
                <a:tc gridSpan="3">
                  <a:txBody>
                    <a:bodyPr/>
                    <a:lstStyle/>
                    <a:p>
                      <a:pPr algn="ctr"/>
                      <a:endParaRPr lang="en-US" sz="1600" b="1" i="0" kern="1200" dirty="0">
                        <a:solidFill>
                          <a:schemeClr val="bg1"/>
                        </a:solidFill>
                        <a:effectLst/>
                        <a:latin typeface="Segoe UI Black" panose="020B0502040204020203" pitchFamily="34" charset="0"/>
                        <a:cs typeface="Segoe UI Black" panose="020B0502040204020203" pitchFamily="34" charset="0"/>
                      </a:endParaRPr>
                    </a:p>
                  </a:txBody>
                  <a:tcPr>
                    <a:solidFill>
                      <a:schemeClr val="accent1">
                        <a:lumMod val="75000"/>
                      </a:schemeClr>
                    </a:solidFill>
                  </a:tcPr>
                </a:tc>
                <a:tc hMerge="1">
                  <a:txBody>
                    <a:bodyPr/>
                    <a:lstStyle/>
                    <a:p>
                      <a:pPr algn="ctr"/>
                      <a:r>
                        <a:rPr lang="en-EG" dirty="0"/>
                        <a:t>Attedees</a:t>
                      </a:r>
                    </a:p>
                  </a:txBody>
                  <a:tcPr/>
                </a:tc>
                <a:tc hMerge="1">
                  <a:txBody>
                    <a:bodyPr/>
                    <a:lstStyle/>
                    <a:p>
                      <a:endParaRPr lang="en-EG" dirty="0"/>
                    </a:p>
                  </a:txBody>
                  <a:tcPr/>
                </a:tc>
                <a:extLst>
                  <a:ext uri="{0D108BD9-81ED-4DB2-BD59-A6C34878D82A}">
                    <a16:rowId xmlns:a16="http://schemas.microsoft.com/office/drawing/2014/main" val="1433134133"/>
                  </a:ext>
                </a:extLst>
              </a:tr>
              <a:tr h="408628">
                <a:tc>
                  <a:txBody>
                    <a:bodyPr/>
                    <a:lstStyle/>
                    <a:p>
                      <a:pPr algn="ctr" rtl="0">
                        <a:lnSpc>
                          <a:spcPct val="115000"/>
                        </a:lnSpc>
                        <a:spcAft>
                          <a:spcPts val="1000"/>
                        </a:spcAft>
                      </a:pPr>
                      <a:r>
                        <a:rPr lang="en-US" sz="1600" b="1" i="0" dirty="0">
                          <a:solidFill>
                            <a:schemeClr val="bg1"/>
                          </a:solidFill>
                          <a:effectLst/>
                          <a:latin typeface="Segoe UI Black" panose="020B0502040204020203" pitchFamily="34" charset="0"/>
                          <a:ea typeface="Calibri" panose="020F0502020204030204" pitchFamily="34" charset="0"/>
                          <a:cs typeface="Segoe UI Black" panose="020B0502040204020203" pitchFamily="34" charset="0"/>
                        </a:rPr>
                        <a:t>#</a:t>
                      </a:r>
                      <a:endParaRPr lang="en-EG" sz="1100" b="1" i="0" dirty="0">
                        <a:solidFill>
                          <a:schemeClr val="bg1"/>
                        </a:solidFill>
                        <a:effectLst/>
                        <a:latin typeface="Segoe UI Black" panose="020B0502040204020203" pitchFamily="34" charset="0"/>
                        <a:ea typeface="Calibri" panose="020F0502020204030204" pitchFamily="34" charset="0"/>
                        <a:cs typeface="Segoe UI Black" panose="020B0502040204020203" pitchFamily="34" charset="0"/>
                      </a:endParaRPr>
                    </a:p>
                  </a:txBody>
                  <a:tcPr marL="68580" marR="68580" marT="0" marB="0" anchor="ctr">
                    <a:solidFill>
                      <a:srgbClr val="4472C4"/>
                    </a:solidFill>
                  </a:tcPr>
                </a:tc>
                <a:tc>
                  <a:txBody>
                    <a:bodyPr/>
                    <a:lstStyle/>
                    <a:p>
                      <a:pPr algn="ctr" rtl="0">
                        <a:lnSpc>
                          <a:spcPct val="115000"/>
                        </a:lnSpc>
                        <a:spcAft>
                          <a:spcPts val="1000"/>
                        </a:spcAft>
                      </a:pPr>
                      <a:r>
                        <a:rPr lang="en-US" sz="1600" b="1" i="0" dirty="0">
                          <a:solidFill>
                            <a:schemeClr val="bg1"/>
                          </a:solidFill>
                          <a:effectLst/>
                          <a:latin typeface="Segoe UI Black" panose="020B0502040204020203" pitchFamily="34" charset="0"/>
                          <a:ea typeface="Calibri" panose="020F0502020204030204" pitchFamily="34" charset="0"/>
                          <a:cs typeface="Segoe UI Black" panose="020B0502040204020203" pitchFamily="34" charset="0"/>
                        </a:rPr>
                        <a:t>Name</a:t>
                      </a:r>
                      <a:endParaRPr lang="en-EG" sz="1100" b="1" i="0" dirty="0">
                        <a:solidFill>
                          <a:schemeClr val="bg1"/>
                        </a:solidFill>
                        <a:effectLst/>
                        <a:latin typeface="Segoe UI Black" panose="020B0502040204020203" pitchFamily="34" charset="0"/>
                        <a:ea typeface="Calibri" panose="020F0502020204030204" pitchFamily="34" charset="0"/>
                        <a:cs typeface="Segoe UI Black" panose="020B0502040204020203" pitchFamily="34" charset="0"/>
                      </a:endParaRPr>
                    </a:p>
                  </a:txBody>
                  <a:tcPr marL="68580" marR="68580" marT="0" marB="0" anchor="ctr">
                    <a:solidFill>
                      <a:srgbClr val="4472C4"/>
                    </a:solidFill>
                  </a:tcPr>
                </a:tc>
                <a:tc>
                  <a:txBody>
                    <a:bodyPr/>
                    <a:lstStyle/>
                    <a:p>
                      <a:pPr algn="ctr" rtl="0">
                        <a:lnSpc>
                          <a:spcPct val="115000"/>
                        </a:lnSpc>
                        <a:spcAft>
                          <a:spcPts val="1000"/>
                        </a:spcAft>
                      </a:pPr>
                      <a:r>
                        <a:rPr lang="en-US" sz="1600" b="1" i="0" dirty="0">
                          <a:solidFill>
                            <a:schemeClr val="bg1"/>
                          </a:solidFill>
                          <a:effectLst/>
                          <a:latin typeface="Segoe UI Black" panose="020B0502040204020203" pitchFamily="34" charset="0"/>
                          <a:ea typeface="Calibri" panose="020F0502020204030204" pitchFamily="34" charset="0"/>
                          <a:cs typeface="Segoe UI Black" panose="020B0502040204020203" pitchFamily="34" charset="0"/>
                        </a:rPr>
                        <a:t>Job Title</a:t>
                      </a:r>
                      <a:endParaRPr lang="en-EG" sz="1100" b="1" i="0" dirty="0">
                        <a:solidFill>
                          <a:schemeClr val="bg1"/>
                        </a:solidFill>
                        <a:effectLst/>
                        <a:latin typeface="Segoe UI Black" panose="020B0502040204020203" pitchFamily="34" charset="0"/>
                        <a:ea typeface="Calibri" panose="020F0502020204030204" pitchFamily="34" charset="0"/>
                        <a:cs typeface="Segoe UI Black" panose="020B0502040204020203" pitchFamily="34" charset="0"/>
                      </a:endParaRPr>
                    </a:p>
                  </a:txBody>
                  <a:tcPr marL="68580" marR="68580" marT="0" marB="0" anchor="ctr">
                    <a:solidFill>
                      <a:srgbClr val="4472C4"/>
                    </a:solidFill>
                  </a:tcPr>
                </a:tc>
                <a:extLst>
                  <a:ext uri="{0D108BD9-81ED-4DB2-BD59-A6C34878D82A}">
                    <a16:rowId xmlns:a16="http://schemas.microsoft.com/office/drawing/2014/main" val="1515779600"/>
                  </a:ext>
                </a:extLst>
              </a:tr>
              <a:tr h="408628">
                <a:tc>
                  <a:txBody>
                    <a:bodyPr/>
                    <a:lstStyle/>
                    <a:p>
                      <a:pPr algn="ctr" rtl="1">
                        <a:lnSpc>
                          <a:spcPct val="115000"/>
                        </a:lnSpc>
                        <a:spcAft>
                          <a:spcPts val="1000"/>
                        </a:spcAft>
                      </a:pPr>
                      <a:r>
                        <a:rPr lang="ar-EG"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1</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marL="0" marR="0" lvl="0" indent="0" algn="ctr" defTabSz="685800" rtl="0" eaLnBrk="1" fontAlgn="auto" latinLnBrk="0" hangingPunct="1">
                        <a:lnSpc>
                          <a:spcPct val="115000"/>
                        </a:lnSpc>
                        <a:spcBef>
                          <a:spcPts val="0"/>
                        </a:spcBef>
                        <a:spcAft>
                          <a:spcPts val="1000"/>
                        </a:spcAft>
                        <a:buClrTx/>
                        <a:buSzTx/>
                        <a:buFontTx/>
                        <a:buNone/>
                        <a:tabLst/>
                        <a:defRPr/>
                      </a:pPr>
                      <a:r>
                        <a:rPr lang="en-US" sz="1400" b="0" i="0" kern="1200" dirty="0">
                          <a:solidFill>
                            <a:srgbClr val="1F3864"/>
                          </a:solidFill>
                          <a:effectLst/>
                          <a:latin typeface="Segoe UI Light" panose="020B0502040204020203" pitchFamily="34" charset="0"/>
                          <a:cs typeface="Segoe UI Light" panose="020B0502040204020203" pitchFamily="34" charset="0"/>
                        </a:rPr>
                        <a:t>Eng. Ahmed Mady</a:t>
                      </a:r>
                      <a:endParaRPr lang="en-EG" sz="1400" b="0" i="0" kern="1200" dirty="0">
                        <a:solidFill>
                          <a:srgbClr val="1F3864"/>
                        </a:solidFill>
                        <a:effectLst/>
                        <a:latin typeface="Segoe UI Light" panose="020B0502040204020203"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Operation Manager</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extLst>
                  <a:ext uri="{0D108BD9-81ED-4DB2-BD59-A6C34878D82A}">
                    <a16:rowId xmlns:a16="http://schemas.microsoft.com/office/drawing/2014/main" val="2893692002"/>
                  </a:ext>
                </a:extLst>
              </a:tr>
              <a:tr h="408628">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2</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kern="120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Eng. Ahmed</a:t>
                      </a:r>
                      <a:endParaRPr lang="en-EG" sz="1400" b="0" i="0" kern="120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extLst>
                  <a:ext uri="{0D108BD9-81ED-4DB2-BD59-A6C34878D82A}">
                    <a16:rowId xmlns:a16="http://schemas.microsoft.com/office/drawing/2014/main" val="1563065633"/>
                  </a:ext>
                </a:extLst>
              </a:tr>
              <a:tr h="408628">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3</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Eng. Salah Khalil</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Commercial Manager</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extLst>
                  <a:ext uri="{0D108BD9-81ED-4DB2-BD59-A6C34878D82A}">
                    <a16:rowId xmlns:a16="http://schemas.microsoft.com/office/drawing/2014/main" val="1632286803"/>
                  </a:ext>
                </a:extLst>
              </a:tr>
              <a:tr h="408628">
                <a:tc>
                  <a:txBody>
                    <a:bodyPr/>
                    <a:lstStyle/>
                    <a:p>
                      <a:pPr algn="ctr" rtl="0">
                        <a:lnSpc>
                          <a:spcPct val="115000"/>
                        </a:lnSpc>
                        <a:spcAft>
                          <a:spcPts val="1000"/>
                        </a:spcAft>
                      </a:pPr>
                      <a:r>
                        <a:rPr lang="en-US" sz="1400" b="0" i="0" kern="120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4</a:t>
                      </a:r>
                      <a:endParaRPr lang="en-EG" sz="1400" b="0" i="0" kern="120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kern="120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Eng. Youssef Omar</a:t>
                      </a:r>
                      <a:endParaRPr lang="en-EG" sz="1400" b="0" i="0" kern="120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Customer Engagement Team Leader</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extLst>
                  <a:ext uri="{0D108BD9-81ED-4DB2-BD59-A6C34878D82A}">
                    <a16:rowId xmlns:a16="http://schemas.microsoft.com/office/drawing/2014/main" val="474130675"/>
                  </a:ext>
                </a:extLst>
              </a:tr>
              <a:tr h="408628">
                <a:tc>
                  <a:txBody>
                    <a:bodyPr/>
                    <a:lstStyle/>
                    <a:p>
                      <a:pPr algn="ctr" rtl="0">
                        <a:lnSpc>
                          <a:spcPct val="115000"/>
                        </a:lnSpc>
                        <a:spcAft>
                          <a:spcPts val="1000"/>
                        </a:spcAft>
                      </a:pPr>
                      <a:r>
                        <a:rPr lang="en-US" sz="1400" b="0" i="0" kern="120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5</a:t>
                      </a:r>
                      <a:endParaRPr lang="en-EG" sz="1400" b="0" i="0" kern="120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Eng. Moanes Mourad</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Customer Engagement Consultant</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extLst>
                  <a:ext uri="{0D108BD9-81ED-4DB2-BD59-A6C34878D82A}">
                    <a16:rowId xmlns:a16="http://schemas.microsoft.com/office/drawing/2014/main" val="3773383546"/>
                  </a:ext>
                </a:extLst>
              </a:tr>
              <a:tr h="408628">
                <a:tc>
                  <a:txBody>
                    <a:bodyPr/>
                    <a:lstStyle/>
                    <a:p>
                      <a:pPr algn="ctr" rtl="0">
                        <a:lnSpc>
                          <a:spcPct val="115000"/>
                        </a:lnSpc>
                        <a:spcAft>
                          <a:spcPts val="1000"/>
                        </a:spcAft>
                      </a:pPr>
                      <a:r>
                        <a:rPr lang="en-US" sz="1400" b="0" i="0" kern="120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7</a:t>
                      </a:r>
                      <a:endParaRPr lang="en-EG" sz="1400" b="0" i="0" kern="120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Eng. AbdElwahaab Elshaer</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tc>
                  <a:txBody>
                    <a:bodyPr/>
                    <a:lstStyle/>
                    <a:p>
                      <a:pPr algn="ctr" rtl="0">
                        <a:lnSpc>
                          <a:spcPct val="115000"/>
                        </a:lnSpc>
                        <a:spcAft>
                          <a:spcPts val="1000"/>
                        </a:spcAft>
                      </a:pPr>
                      <a:r>
                        <a:rPr lang="en-US" sz="1400" b="0" i="0" dirty="0">
                          <a:solidFill>
                            <a:srgbClr val="1F3864"/>
                          </a:solidFill>
                          <a:effectLst/>
                          <a:latin typeface="Segoe UI Light" panose="020B0502040204020203" pitchFamily="34" charset="0"/>
                          <a:ea typeface="Calibri" panose="020F0502020204030204" pitchFamily="34" charset="0"/>
                          <a:cs typeface="Segoe UI Light" panose="020B0502040204020203" pitchFamily="34" charset="0"/>
                        </a:rPr>
                        <a:t>Business Developer</a:t>
                      </a:r>
                      <a:endParaRPr lang="en-EG" sz="1050" b="0" i="0" dirty="0">
                        <a:effectLst/>
                        <a:latin typeface="Segoe UI Light" panose="020B0502040204020203" pitchFamily="34" charset="0"/>
                        <a:ea typeface="Calibri" panose="020F0502020204030204" pitchFamily="34" charset="0"/>
                        <a:cs typeface="Segoe UI Light" panose="020B0502040204020203" pitchFamily="34" charset="0"/>
                      </a:endParaRPr>
                    </a:p>
                  </a:txBody>
                  <a:tcPr marL="68580" marR="68580" marT="0" marB="0" anchor="ctr"/>
                </a:tc>
                <a:extLst>
                  <a:ext uri="{0D108BD9-81ED-4DB2-BD59-A6C34878D82A}">
                    <a16:rowId xmlns:a16="http://schemas.microsoft.com/office/drawing/2014/main" val="1188948823"/>
                  </a:ext>
                </a:extLst>
              </a:tr>
            </a:tbl>
          </a:graphicData>
        </a:graphic>
      </p:graphicFrame>
      <p:pic>
        <p:nvPicPr>
          <p:cNvPr id="14" name="Picture 13">
            <a:extLst>
              <a:ext uri="{FF2B5EF4-FFF2-40B4-BE49-F238E27FC236}">
                <a16:creationId xmlns:a16="http://schemas.microsoft.com/office/drawing/2014/main" id="{60CFA2DA-2DAC-714C-0DEF-C9038A8A05E3}"/>
              </a:ext>
            </a:extLst>
          </p:cNvPr>
          <p:cNvPicPr>
            <a:picLocks noChangeAspect="1"/>
          </p:cNvPicPr>
          <p:nvPr/>
        </p:nvPicPr>
        <p:blipFill>
          <a:blip r:embed="rId2"/>
          <a:stretch>
            <a:fillRect/>
          </a:stretch>
        </p:blipFill>
        <p:spPr>
          <a:xfrm>
            <a:off x="78347" y="2527790"/>
            <a:ext cx="837181" cy="837181"/>
          </a:xfrm>
          <a:prstGeom prst="rect">
            <a:avLst/>
          </a:prstGeom>
        </p:spPr>
      </p:pic>
      <p:grpSp>
        <p:nvGrpSpPr>
          <p:cNvPr id="2" name="Group 2"/>
          <p:cNvGrpSpPr/>
          <p:nvPr/>
        </p:nvGrpSpPr>
        <p:grpSpPr>
          <a:xfrm>
            <a:off x="-129232" y="8303473"/>
            <a:ext cx="7468731" cy="1602527"/>
            <a:chOff x="0" y="0"/>
            <a:chExt cx="5245528" cy="1084136"/>
          </a:xfrm>
        </p:grpSpPr>
        <p:sp>
          <p:nvSpPr>
            <p:cNvPr id="3" name="Freeform 3"/>
            <p:cNvSpPr/>
            <p:nvPr/>
          </p:nvSpPr>
          <p:spPr>
            <a:xfrm>
              <a:off x="0" y="0"/>
              <a:ext cx="5245529" cy="1084136"/>
            </a:xfrm>
            <a:custGeom>
              <a:avLst/>
              <a:gdLst/>
              <a:ahLst/>
              <a:cxnLst/>
              <a:rect l="l" t="t" r="r" b="b"/>
              <a:pathLst>
                <a:path w="5245529" h="1084136">
                  <a:moveTo>
                    <a:pt x="19825" y="0"/>
                  </a:moveTo>
                  <a:lnTo>
                    <a:pt x="5225704" y="0"/>
                  </a:lnTo>
                  <a:cubicBezTo>
                    <a:pt x="5230962" y="0"/>
                    <a:pt x="5236004" y="2089"/>
                    <a:pt x="5239722" y="5806"/>
                  </a:cubicBezTo>
                  <a:cubicBezTo>
                    <a:pt x="5243440" y="9524"/>
                    <a:pt x="5245529" y="14567"/>
                    <a:pt x="5245529" y="19825"/>
                  </a:cubicBezTo>
                  <a:lnTo>
                    <a:pt x="5245529" y="1064312"/>
                  </a:lnTo>
                  <a:cubicBezTo>
                    <a:pt x="5245529" y="1069570"/>
                    <a:pt x="5243440" y="1074612"/>
                    <a:pt x="5239722" y="1078330"/>
                  </a:cubicBezTo>
                  <a:cubicBezTo>
                    <a:pt x="5236004" y="1082048"/>
                    <a:pt x="5230962" y="1084136"/>
                    <a:pt x="5225704" y="1084136"/>
                  </a:cubicBezTo>
                  <a:lnTo>
                    <a:pt x="19825" y="1084136"/>
                  </a:lnTo>
                  <a:cubicBezTo>
                    <a:pt x="14567" y="1084136"/>
                    <a:pt x="9524" y="1082048"/>
                    <a:pt x="5806" y="1078330"/>
                  </a:cubicBezTo>
                  <a:cubicBezTo>
                    <a:pt x="2089" y="1074612"/>
                    <a:pt x="0" y="1069570"/>
                    <a:pt x="0" y="1064312"/>
                  </a:cubicBezTo>
                  <a:lnTo>
                    <a:pt x="0" y="19825"/>
                  </a:lnTo>
                  <a:cubicBezTo>
                    <a:pt x="0" y="14567"/>
                    <a:pt x="2089" y="9524"/>
                    <a:pt x="5806" y="5806"/>
                  </a:cubicBezTo>
                  <a:cubicBezTo>
                    <a:pt x="9524" y="2089"/>
                    <a:pt x="14567" y="0"/>
                    <a:pt x="19825" y="0"/>
                  </a:cubicBezTo>
                  <a:close/>
                </a:path>
              </a:pathLst>
            </a:custGeom>
            <a:solidFill>
              <a:srgbClr val="38B6FF"/>
            </a:solidFill>
          </p:spPr>
        </p:sp>
        <p:sp>
          <p:nvSpPr>
            <p:cNvPr id="4" name="TextBox 4"/>
            <p:cNvSpPr txBox="1"/>
            <p:nvPr/>
          </p:nvSpPr>
          <p:spPr>
            <a:xfrm>
              <a:off x="0" y="-28575"/>
              <a:ext cx="812800" cy="841375"/>
            </a:xfrm>
            <a:prstGeom prst="rect">
              <a:avLst/>
            </a:prstGeom>
          </p:spPr>
          <p:txBody>
            <a:bodyPr lIns="19050" tIns="19050" rIns="19050" bIns="19050" rtlCol="0" anchor="ctr"/>
            <a:lstStyle/>
            <a:p>
              <a:pPr algn="ctr">
                <a:lnSpc>
                  <a:spcPts val="840"/>
                </a:lnSpc>
              </a:pPr>
              <a:endParaRPr sz="675">
                <a:solidFill>
                  <a:schemeClr val="bg1"/>
                </a:solidFill>
              </a:endParaRPr>
            </a:p>
          </p:txBody>
        </p:sp>
      </p:gr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269987" y="9067402"/>
            <a:ext cx="838598" cy="838598"/>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4175715">
            <a:off x="-454956" y="6313924"/>
            <a:ext cx="1324091" cy="1011124"/>
          </a:xfrm>
          <a:prstGeom prst="rect">
            <a:avLst/>
          </a:prstGeom>
        </p:spPr>
      </p:pic>
      <p:pic>
        <p:nvPicPr>
          <p:cNvPr id="9" name="Picture 5">
            <a:extLst>
              <a:ext uri="{FF2B5EF4-FFF2-40B4-BE49-F238E27FC236}">
                <a16:creationId xmlns:a16="http://schemas.microsoft.com/office/drawing/2014/main" id="{5F052DD9-60B2-F965-5B75-F2A84E417F4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409325" y="6909796"/>
            <a:ext cx="3696785" cy="1834950"/>
          </a:xfrm>
          <a:prstGeom prst="rect">
            <a:avLst/>
          </a:prstGeom>
        </p:spPr>
      </p:pic>
      <p:sp>
        <p:nvSpPr>
          <p:cNvPr id="16" name="Rounded Rectangle 15">
            <a:extLst>
              <a:ext uri="{FF2B5EF4-FFF2-40B4-BE49-F238E27FC236}">
                <a16:creationId xmlns:a16="http://schemas.microsoft.com/office/drawing/2014/main" id="{28AD6EB4-50AC-3E31-2ED5-C0C9FD39EA7D}"/>
              </a:ext>
            </a:extLst>
          </p:cNvPr>
          <p:cNvSpPr/>
          <p:nvPr/>
        </p:nvSpPr>
        <p:spPr>
          <a:xfrm>
            <a:off x="221857" y="1273711"/>
            <a:ext cx="6497780" cy="1028261"/>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457200" rtl="0" eaLnBrk="1" latinLnBrk="0" hangingPunct="1"/>
            <a:endParaRPr lang="en-EG"/>
          </a:p>
        </p:txBody>
      </p:sp>
      <p:pic>
        <p:nvPicPr>
          <p:cNvPr id="19" name="Picture 18" descr="A picture containing text, font, logo, graphics&#10;&#10;Description automatically generated">
            <a:extLst>
              <a:ext uri="{FF2B5EF4-FFF2-40B4-BE49-F238E27FC236}">
                <a16:creationId xmlns:a16="http://schemas.microsoft.com/office/drawing/2014/main" id="{8F31B791-4E58-2DF0-C093-9A39D7903698}"/>
              </a:ext>
            </a:extLst>
          </p:cNvPr>
          <p:cNvPicPr>
            <a:picLocks noChangeAspect="1"/>
          </p:cNvPicPr>
          <p:nvPr/>
        </p:nvPicPr>
        <p:blipFill>
          <a:blip r:embed="rId9"/>
          <a:stretch>
            <a:fillRect/>
          </a:stretch>
        </p:blipFill>
        <p:spPr>
          <a:xfrm>
            <a:off x="213952" y="70930"/>
            <a:ext cx="2008414" cy="97611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C1EFE8-526A-B6FB-D9F2-5B395DA90735}"/>
              </a:ext>
            </a:extLst>
          </p:cNvPr>
          <p:cNvSpPr>
            <a:spLocks noGrp="1"/>
          </p:cNvSpPr>
          <p:nvPr>
            <p:ph type="sldNum" sz="quarter" idx="12"/>
          </p:nvPr>
        </p:nvSpPr>
        <p:spPr/>
        <p:txBody>
          <a:bodyPr/>
          <a:lstStyle/>
          <a:p>
            <a:fld id="{411D7A43-A9C6-FF4F-9DDA-27861B4F1AD9}" type="slidenum">
              <a:rPr lang="en-US" smtClean="0"/>
              <a:t>3</a:t>
            </a:fld>
            <a:endParaRPr lang="en-US"/>
          </a:p>
        </p:txBody>
      </p:sp>
      <p:pic>
        <p:nvPicPr>
          <p:cNvPr id="1026" name="Picture 2" descr="How To Write Effective Meeting Notes (With Templates And Samples) | Otter.ai">
            <a:extLst>
              <a:ext uri="{FF2B5EF4-FFF2-40B4-BE49-F238E27FC236}">
                <a16:creationId xmlns:a16="http://schemas.microsoft.com/office/drawing/2014/main" id="{CE9D85AB-C391-EBD3-DED6-E48CCC096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9629" y="7994332"/>
            <a:ext cx="3186112" cy="19116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0888D78B-99AD-7428-2F19-51B29B084B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240042" y="124361"/>
            <a:ext cx="2286900" cy="661122"/>
          </a:xfrm>
          <a:prstGeom prst="rect">
            <a:avLst/>
          </a:prstGeom>
        </p:spPr>
      </p:pic>
      <p:sp>
        <p:nvSpPr>
          <p:cNvPr id="3" name="TextBox 2">
            <a:extLst>
              <a:ext uri="{FF2B5EF4-FFF2-40B4-BE49-F238E27FC236}">
                <a16:creationId xmlns:a16="http://schemas.microsoft.com/office/drawing/2014/main" id="{60E11A60-13FD-3091-79B1-974CFCE8F6B0}"/>
              </a:ext>
            </a:extLst>
          </p:cNvPr>
          <p:cNvSpPr txBox="1"/>
          <p:nvPr/>
        </p:nvSpPr>
        <p:spPr>
          <a:xfrm>
            <a:off x="310241" y="982682"/>
            <a:ext cx="6435499" cy="7294305"/>
          </a:xfrm>
          <a:prstGeom prst="rect">
            <a:avLst/>
          </a:prstGeom>
          <a:noFill/>
        </p:spPr>
        <p:txBody>
          <a:bodyPr wrap="square" rtlCol="0">
            <a:spAutoFit/>
          </a:bodyPr>
          <a:lstStyle/>
          <a:p>
            <a:pPr>
              <a:lnSpc>
                <a:spcPct val="200000"/>
              </a:lnSpc>
            </a:pPr>
            <a:r>
              <a:rPr lang="en-US" b="1" dirty="0">
                <a:solidFill>
                  <a:srgbClr val="004AAD"/>
                </a:solidFill>
                <a:latin typeface="Segoe UI" panose="020B0502040204020203" pitchFamily="34" charset="0"/>
                <a:cs typeface="Segoe UI" panose="020B0502040204020203" pitchFamily="34" charset="0"/>
              </a:rPr>
              <a:t>Points Discussed</a:t>
            </a:r>
          </a:p>
          <a:p>
            <a:r>
              <a:rPr lang="en-US" dirty="0">
                <a:solidFill>
                  <a:srgbClr val="004AAD"/>
                </a:solidFill>
                <a:latin typeface="Segoe UI" panose="020B0502040204020203" pitchFamily="34" charset="0"/>
                <a:cs typeface="Segoe UI" panose="020B0502040204020203" pitchFamily="34" charset="0"/>
              </a:rPr>
              <a:t>Eng. Ahmed Mady the Operation Manager of Admiral Group discussed his request and outlined his idea as follows:</a:t>
            </a:r>
          </a:p>
          <a:p>
            <a:endParaRPr lang="en-US" dirty="0">
              <a:solidFill>
                <a:srgbClr val="004AAD"/>
              </a:solidFill>
              <a:latin typeface="Segoe UI" panose="020B0502040204020203" pitchFamily="34" charset="0"/>
              <a:cs typeface="Segoe UI" panose="020B0502040204020203" pitchFamily="34" charset="0"/>
            </a:endParaRPr>
          </a:p>
          <a:p>
            <a:pPr marL="285750" indent="-285750">
              <a:buFont typeface="Wingdings" panose="05000000000000000000" pitchFamily="2" charset="2"/>
              <a:buChar char="q"/>
            </a:pPr>
            <a:r>
              <a:rPr lang="en-US" dirty="0">
                <a:solidFill>
                  <a:srgbClr val="004AAD"/>
                </a:solidFill>
                <a:latin typeface="Segoe UI" panose="020B0502040204020203" pitchFamily="34" charset="0"/>
                <a:cs typeface="Segoe UI" panose="020B0502040204020203" pitchFamily="34" charset="0"/>
              </a:rPr>
              <a:t>A marketplace website and app for cars. The platform will act as an intermediary between individual car sellers and buyers, providing a direct communication tool in the form of chat. The app will allow sellers to showcase their cars and fill out a form with all the car specs, while buyers can filter their search according to these specs. No transactions will be made on the app, and selling and buying will be between individuals only, with no involvement of dealerships. The project is expected to generate revenue through advertising.</a:t>
            </a:r>
          </a:p>
          <a:p>
            <a:pPr marL="285750" indent="-285750">
              <a:buFont typeface="Wingdings" panose="05000000000000000000" pitchFamily="2" charset="2"/>
              <a:buChar char="q"/>
            </a:pPr>
            <a:endParaRPr lang="en-US" dirty="0">
              <a:solidFill>
                <a:srgbClr val="004AAD"/>
              </a:solidFill>
              <a:latin typeface="Segoe UI" panose="020B0502040204020203" pitchFamily="34" charset="0"/>
              <a:cs typeface="Segoe UI" panose="020B0502040204020203" pitchFamily="34" charset="0"/>
            </a:endParaRPr>
          </a:p>
          <a:p>
            <a:pPr marL="285750" indent="-285750">
              <a:buFont typeface="Wingdings" panose="05000000000000000000" pitchFamily="2" charset="2"/>
              <a:buChar char="q"/>
            </a:pPr>
            <a:r>
              <a:rPr lang="en-US" dirty="0">
                <a:solidFill>
                  <a:srgbClr val="004AAD"/>
                </a:solidFill>
                <a:latin typeface="Segoe UI" panose="020B0502040204020203" pitchFamily="34" charset="0"/>
                <a:cs typeface="Segoe UI" panose="020B0502040204020203" pitchFamily="34" charset="0"/>
              </a:rPr>
              <a:t>The required car specs will be very detailed to provide the buyer with the information needed, and to reduce the hassle on seller.</a:t>
            </a:r>
          </a:p>
          <a:p>
            <a:pPr marL="285750" indent="-285750">
              <a:buFont typeface="Wingdings" panose="05000000000000000000" pitchFamily="2" charset="2"/>
              <a:buChar char="q"/>
            </a:pPr>
            <a:endParaRPr lang="en-US" dirty="0">
              <a:solidFill>
                <a:srgbClr val="004AAD"/>
              </a:solidFill>
              <a:latin typeface="Segoe UI" panose="020B0502040204020203" pitchFamily="34" charset="0"/>
              <a:cs typeface="Segoe UI" panose="020B0502040204020203" pitchFamily="34" charset="0"/>
            </a:endParaRPr>
          </a:p>
          <a:p>
            <a:pPr marL="285750" indent="-285750">
              <a:buFont typeface="Wingdings" panose="05000000000000000000" pitchFamily="2" charset="2"/>
              <a:buChar char="q"/>
            </a:pPr>
            <a:r>
              <a:rPr lang="en-US" dirty="0">
                <a:solidFill>
                  <a:srgbClr val="004AAD"/>
                </a:solidFill>
                <a:latin typeface="Segoe UI" panose="020B0502040204020203" pitchFamily="34" charset="0"/>
                <a:cs typeface="Segoe UI" panose="020B0502040204020203" pitchFamily="34" charset="0"/>
              </a:rPr>
              <a:t>Sellers will be able to showcase their cars for free. They will also be able to feature their cars through paid ads.</a:t>
            </a:r>
          </a:p>
          <a:p>
            <a:pPr marL="285750" indent="-285750">
              <a:buFont typeface="Wingdings" panose="05000000000000000000" pitchFamily="2" charset="2"/>
              <a:buChar char="q"/>
            </a:pPr>
            <a:endParaRPr lang="en-US" dirty="0">
              <a:solidFill>
                <a:srgbClr val="004AAD"/>
              </a:solidFill>
              <a:latin typeface="Segoe UI" panose="020B0502040204020203" pitchFamily="34" charset="0"/>
              <a:cs typeface="Segoe UI" panose="020B0502040204020203" pitchFamily="34" charset="0"/>
            </a:endParaRPr>
          </a:p>
          <a:p>
            <a:pPr marL="285750" indent="-285750">
              <a:buFont typeface="Wingdings" panose="05000000000000000000" pitchFamily="2" charset="2"/>
              <a:buChar char="q"/>
            </a:pPr>
            <a:r>
              <a:rPr lang="en-US" dirty="0">
                <a:solidFill>
                  <a:srgbClr val="004AAD"/>
                </a:solidFill>
                <a:latin typeface="Segoe UI" panose="020B0502040204020203" pitchFamily="34" charset="0"/>
                <a:cs typeface="Segoe UI" panose="020B0502040204020203" pitchFamily="34" charset="0"/>
              </a:rPr>
              <a:t>The platform will launch in its simplest version, with the capability to expand in the future.</a:t>
            </a:r>
          </a:p>
          <a:p>
            <a:pPr marL="285750" indent="-285750">
              <a:buFont typeface="Wingdings" panose="05000000000000000000" pitchFamily="2" charset="2"/>
              <a:buChar char="q"/>
            </a:pPr>
            <a:endParaRPr lang="en-EG" dirty="0">
              <a:solidFill>
                <a:srgbClr val="004AAD"/>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517706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C1EFE8-526A-B6FB-D9F2-5B395DA90735}"/>
              </a:ext>
            </a:extLst>
          </p:cNvPr>
          <p:cNvSpPr>
            <a:spLocks noGrp="1"/>
          </p:cNvSpPr>
          <p:nvPr>
            <p:ph type="sldNum" sz="quarter" idx="12"/>
          </p:nvPr>
        </p:nvSpPr>
        <p:spPr/>
        <p:txBody>
          <a:bodyPr/>
          <a:lstStyle/>
          <a:p>
            <a:fld id="{411D7A43-A9C6-FF4F-9DDA-27861B4F1AD9}" type="slidenum">
              <a:rPr lang="en-US" smtClean="0"/>
              <a:t>4</a:t>
            </a:fld>
            <a:endParaRPr lang="en-US"/>
          </a:p>
        </p:txBody>
      </p:sp>
      <p:pic>
        <p:nvPicPr>
          <p:cNvPr id="1026" name="Picture 2" descr="How To Write Effective Meeting Notes (With Templates And Samples) | Otter.ai">
            <a:extLst>
              <a:ext uri="{FF2B5EF4-FFF2-40B4-BE49-F238E27FC236}">
                <a16:creationId xmlns:a16="http://schemas.microsoft.com/office/drawing/2014/main" id="{CE9D85AB-C391-EBD3-DED6-E48CCC096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9629" y="7994332"/>
            <a:ext cx="3186112" cy="19116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0888D78B-99AD-7428-2F19-51B29B084B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240042" y="124361"/>
            <a:ext cx="2286900" cy="661122"/>
          </a:xfrm>
          <a:prstGeom prst="rect">
            <a:avLst/>
          </a:prstGeom>
        </p:spPr>
      </p:pic>
      <p:sp>
        <p:nvSpPr>
          <p:cNvPr id="3" name="TextBox 2">
            <a:extLst>
              <a:ext uri="{FF2B5EF4-FFF2-40B4-BE49-F238E27FC236}">
                <a16:creationId xmlns:a16="http://schemas.microsoft.com/office/drawing/2014/main" id="{60E11A60-13FD-3091-79B1-974CFCE8F6B0}"/>
              </a:ext>
            </a:extLst>
          </p:cNvPr>
          <p:cNvSpPr txBox="1"/>
          <p:nvPr/>
        </p:nvSpPr>
        <p:spPr>
          <a:xfrm>
            <a:off x="310241" y="982682"/>
            <a:ext cx="6435499" cy="4438074"/>
          </a:xfrm>
          <a:prstGeom prst="rect">
            <a:avLst/>
          </a:prstGeom>
          <a:noFill/>
        </p:spPr>
        <p:txBody>
          <a:bodyPr wrap="square" rtlCol="0">
            <a:spAutoFit/>
          </a:bodyPr>
          <a:lstStyle/>
          <a:p>
            <a:pPr algn="ctr">
              <a:lnSpc>
                <a:spcPct val="200000"/>
              </a:lnSpc>
            </a:pPr>
            <a:r>
              <a:rPr lang="en-US" sz="2400" b="1" dirty="0">
                <a:solidFill>
                  <a:srgbClr val="004AAD"/>
                </a:solidFill>
                <a:latin typeface="Segoe UI" panose="020B0502040204020203" pitchFamily="34" charset="0"/>
                <a:cs typeface="Segoe UI" panose="020B0502040204020203" pitchFamily="34" charset="0"/>
              </a:rPr>
              <a:t>Content</a:t>
            </a:r>
          </a:p>
          <a:p>
            <a:pPr>
              <a:lnSpc>
                <a:spcPct val="200000"/>
              </a:lnSpc>
            </a:pPr>
            <a:r>
              <a:rPr lang="en-US" sz="2400" b="1" dirty="0">
                <a:solidFill>
                  <a:srgbClr val="004AAD"/>
                </a:solidFill>
                <a:latin typeface="Segoe UI" panose="020B0502040204020203" pitchFamily="34" charset="0"/>
                <a:cs typeface="Segoe UI" panose="020B0502040204020203" pitchFamily="34" charset="0"/>
              </a:rPr>
              <a:t>Stakeholders</a:t>
            </a:r>
          </a:p>
          <a:p>
            <a:pPr marL="285750" indent="-285750">
              <a:lnSpc>
                <a:spcPct val="200000"/>
              </a:lnSpc>
              <a:buFont typeface="Wingdings" panose="05000000000000000000" pitchFamily="2" charset="2"/>
              <a:buChar char="q"/>
            </a:pPr>
            <a:r>
              <a:rPr lang="en-US" b="1" dirty="0">
                <a:solidFill>
                  <a:srgbClr val="004AAD"/>
                </a:solidFill>
                <a:latin typeface="Segoe UI" panose="020B0502040204020203" pitchFamily="34" charset="0"/>
                <a:cs typeface="Segoe UI" panose="020B0502040204020203" pitchFamily="34" charset="0"/>
              </a:rPr>
              <a:t>Admin</a:t>
            </a:r>
          </a:p>
          <a:p>
            <a:pPr marL="285750" indent="-285750">
              <a:lnSpc>
                <a:spcPct val="200000"/>
              </a:lnSpc>
              <a:buFont typeface="Wingdings" panose="05000000000000000000" pitchFamily="2" charset="2"/>
              <a:buChar char="q"/>
            </a:pPr>
            <a:r>
              <a:rPr lang="en-US" b="1" dirty="0">
                <a:solidFill>
                  <a:srgbClr val="004AAD"/>
                </a:solidFill>
                <a:latin typeface="Segoe UI" panose="020B0502040204020203" pitchFamily="34" charset="0"/>
                <a:cs typeface="Segoe UI" panose="020B0502040204020203" pitchFamily="34" charset="0"/>
              </a:rPr>
              <a:t>User</a:t>
            </a:r>
          </a:p>
          <a:p>
            <a:pPr marL="285750" indent="-285750">
              <a:lnSpc>
                <a:spcPct val="200000"/>
              </a:lnSpc>
              <a:buFont typeface="Wingdings" panose="05000000000000000000" pitchFamily="2" charset="2"/>
              <a:buChar char="q"/>
            </a:pPr>
            <a:endParaRPr lang="en-US" b="1" dirty="0">
              <a:solidFill>
                <a:srgbClr val="004AAD"/>
              </a:solidFill>
              <a:latin typeface="Segoe UI" panose="020B0502040204020203" pitchFamily="34" charset="0"/>
              <a:cs typeface="Segoe UI" panose="020B0502040204020203" pitchFamily="34" charset="0"/>
            </a:endParaRPr>
          </a:p>
          <a:p>
            <a:pPr>
              <a:lnSpc>
                <a:spcPct val="200000"/>
              </a:lnSpc>
            </a:pPr>
            <a:r>
              <a:rPr lang="en-US" sz="2400" b="1" dirty="0">
                <a:solidFill>
                  <a:srgbClr val="004AAD"/>
                </a:solidFill>
                <a:latin typeface="Segoe UI" panose="020B0502040204020203" pitchFamily="34" charset="0"/>
                <a:cs typeface="Segoe UI" panose="020B0502040204020203" pitchFamily="34" charset="0"/>
              </a:rPr>
              <a:t>Feature List Per Stakeholder</a:t>
            </a:r>
          </a:p>
          <a:p>
            <a:pPr marL="285750" indent="-285750">
              <a:lnSpc>
                <a:spcPct val="200000"/>
              </a:lnSpc>
              <a:buFont typeface="Wingdings" panose="05000000000000000000" pitchFamily="2" charset="2"/>
              <a:buChar char="q"/>
            </a:pPr>
            <a:endParaRPr lang="en-US" b="1" dirty="0">
              <a:solidFill>
                <a:srgbClr val="004AAD"/>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797587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C1EFE8-526A-B6FB-D9F2-5B395DA90735}"/>
              </a:ext>
            </a:extLst>
          </p:cNvPr>
          <p:cNvSpPr>
            <a:spLocks noGrp="1"/>
          </p:cNvSpPr>
          <p:nvPr>
            <p:ph type="sldNum" sz="quarter" idx="12"/>
          </p:nvPr>
        </p:nvSpPr>
        <p:spPr/>
        <p:txBody>
          <a:bodyPr/>
          <a:lstStyle/>
          <a:p>
            <a:fld id="{411D7A43-A9C6-FF4F-9DDA-27861B4F1AD9}" type="slidenum">
              <a:rPr lang="en-US" smtClean="0"/>
              <a:t>5</a:t>
            </a:fld>
            <a:endParaRPr lang="en-US"/>
          </a:p>
        </p:txBody>
      </p:sp>
      <p:pic>
        <p:nvPicPr>
          <p:cNvPr id="1026" name="Picture 2" descr="How To Write Effective Meeting Notes (With Templates And Samples) | Otter.ai">
            <a:extLst>
              <a:ext uri="{FF2B5EF4-FFF2-40B4-BE49-F238E27FC236}">
                <a16:creationId xmlns:a16="http://schemas.microsoft.com/office/drawing/2014/main" id="{CE9D85AB-C391-EBD3-DED6-E48CCC096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9629" y="7994332"/>
            <a:ext cx="3186112" cy="19116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65C6CDD-D2FE-E32B-0B9B-0F8E2DCAFB01}"/>
              </a:ext>
            </a:extLst>
          </p:cNvPr>
          <p:cNvSpPr txBox="1"/>
          <p:nvPr/>
        </p:nvSpPr>
        <p:spPr>
          <a:xfrm>
            <a:off x="310242" y="982682"/>
            <a:ext cx="6216700" cy="9552872"/>
          </a:xfrm>
          <a:prstGeom prst="rect">
            <a:avLst/>
          </a:prstGeom>
          <a:noFill/>
        </p:spPr>
        <p:txBody>
          <a:bodyPr wrap="square" rtlCol="0">
            <a:spAutoFit/>
          </a:bodyPr>
          <a:lstStyle/>
          <a:p>
            <a:r>
              <a:rPr lang="en-US" b="1" dirty="0">
                <a:solidFill>
                  <a:srgbClr val="004AAD"/>
                </a:solidFill>
                <a:latin typeface="Segoe UI" panose="020B0502040204020203" pitchFamily="34" charset="0"/>
                <a:cs typeface="Segoe UI" panose="020B0502040204020203" pitchFamily="34" charset="0"/>
              </a:rPr>
              <a:t>Features</a:t>
            </a:r>
            <a:r>
              <a:rPr lang="en-EG" b="1" dirty="0">
                <a:solidFill>
                  <a:srgbClr val="004AAD"/>
                </a:solidFill>
                <a:latin typeface="Segoe UI" panose="020B0502040204020203" pitchFamily="34" charset="0"/>
                <a:cs typeface="Segoe UI" panose="020B0502040204020203" pitchFamily="34" charset="0"/>
              </a:rPr>
              <a:t> </a:t>
            </a:r>
            <a:r>
              <a:rPr lang="en-US" b="1" dirty="0">
                <a:solidFill>
                  <a:srgbClr val="004AAD"/>
                </a:solidFill>
                <a:latin typeface="Segoe UI" panose="020B0502040204020203" pitchFamily="34" charset="0"/>
                <a:cs typeface="Segoe UI" panose="020B0502040204020203" pitchFamily="34" charset="0"/>
              </a:rPr>
              <a:t>List</a:t>
            </a:r>
            <a:r>
              <a:rPr lang="en-EG" b="1" dirty="0">
                <a:solidFill>
                  <a:srgbClr val="004AAD"/>
                </a:solidFill>
                <a:latin typeface="Segoe UI" panose="020B0502040204020203" pitchFamily="34" charset="0"/>
                <a:cs typeface="Segoe UI" panose="020B0502040204020203" pitchFamily="34" charset="0"/>
              </a:rPr>
              <a:t>:</a:t>
            </a:r>
            <a:endParaRPr lang="en-EG" dirty="0">
              <a:solidFill>
                <a:srgbClr val="004AAD"/>
              </a:solidFill>
              <a:latin typeface="Segoe UI" panose="020B0502040204020203" pitchFamily="34" charset="0"/>
              <a:cs typeface="Segoe UI" panose="020B0502040204020203" pitchFamily="34" charset="0"/>
            </a:endParaRPr>
          </a:p>
          <a:p>
            <a:pPr marL="342900" marR="1885950" lvl="0" indent="-342900" algn="justLow" rtl="0">
              <a:lnSpc>
                <a:spcPct val="200000"/>
              </a:lnSpc>
              <a:spcBef>
                <a:spcPts val="0"/>
              </a:spcBef>
              <a:spcAft>
                <a:spcPts val="0"/>
              </a:spcAft>
              <a:buFont typeface="Arial" panose="020B0604020202020204" pitchFamily="34" charset="0"/>
              <a:buChar char="•"/>
            </a:pPr>
            <a:r>
              <a:rPr lang="en-US" b="1"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Admin</a:t>
            </a:r>
            <a:endParaRPr lang="en-US" dirty="0">
              <a:effectLst/>
              <a:latin typeface="Segoe UI" panose="020B0502040204020203" pitchFamily="34" charset="0"/>
              <a:ea typeface="Calibri" panose="020F0502020204030204" pitchFamily="34" charset="0"/>
              <a:cs typeface="Segoe UI" panose="020B0502040204020203" pitchFamily="34" charset="0"/>
            </a:endParaRPr>
          </a:p>
          <a:p>
            <a:pPr marL="285750" indent="-285750" algn="justLow">
              <a:spcAft>
                <a:spcPts val="6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User Management: The ability to create, edit, and delete user accounts, including sellers and buyers, and to manage their access levels and permissions.</a:t>
            </a:r>
          </a:p>
          <a:p>
            <a:pPr marL="285750" indent="-285750" algn="justLow">
              <a:spcAft>
                <a:spcPts val="6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Listings Management: The ability to manage car listings posted by sellers, including the ability to approve or reject listings, edit or delete listings, and manage their visibility on the platform.</a:t>
            </a:r>
          </a:p>
          <a:p>
            <a:pPr marL="285750" indent="-285750" algn="justLow">
              <a:spcAft>
                <a:spcPts val="6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Reporting and Analytics: The ability to generate reports and analytics on various aspects of the platform's performance, Including traffic, user ads, transactions, and revenue.</a:t>
            </a:r>
          </a:p>
          <a:p>
            <a:pPr marL="285750" indent="-285750" algn="justLow">
              <a:spcAft>
                <a:spcPts val="6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Payment Management: The ability to manage payments made to the platform, including subscription fees and advertising revenues, and to track payments made to individual sellers.</a:t>
            </a:r>
          </a:p>
          <a:p>
            <a:pPr marL="285750" indent="-285750" algn="justLow">
              <a:spcAft>
                <a:spcPts val="6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Communication Management: The ability to manage the communication between buyers and sellers on the platform, including the ability to monitor and moderate chat conversations.</a:t>
            </a:r>
          </a:p>
          <a:p>
            <a:pPr algn="justLow">
              <a:spcAft>
                <a:spcPts val="1000"/>
              </a:spcAft>
            </a:pPr>
            <a:endParaRPr lang="en-US" dirty="0">
              <a:solidFill>
                <a:srgbClr val="2F5496"/>
              </a:solidFill>
              <a:latin typeface="Segoe UI" panose="020B0502040204020203" pitchFamily="34" charset="0"/>
              <a:cs typeface="Segoe UI" panose="020B0502040204020203" pitchFamily="34" charset="0"/>
            </a:endParaRPr>
          </a:p>
          <a:p>
            <a:pPr marL="742950" lvl="1" indent="-285750" algn="justLow">
              <a:spcAft>
                <a:spcPts val="1000"/>
              </a:spcAft>
              <a:buFont typeface="Wingdings" panose="05000000000000000000" pitchFamily="2" charset="2"/>
              <a:buChar char="q"/>
            </a:pPr>
            <a:endParaRPr lang="en-US" dirty="0">
              <a:solidFill>
                <a:srgbClr val="2F5496"/>
              </a:solidFill>
              <a:latin typeface="Segoe UI" panose="020B0502040204020203" pitchFamily="34" charset="0"/>
              <a:cs typeface="Segoe UI" panose="020B0502040204020203" pitchFamily="34" charset="0"/>
            </a:endParaRPr>
          </a:p>
          <a:p>
            <a:pPr marL="800100" lvl="1" indent="-342900" algn="justLow">
              <a:lnSpc>
                <a:spcPct val="115000"/>
              </a:lnSpc>
              <a:spcAft>
                <a:spcPts val="1000"/>
              </a:spcAft>
              <a:buFont typeface="Courier New" panose="02070309020205020404" pitchFamily="49" charset="0"/>
              <a:buChar char="o"/>
            </a:pPr>
            <a:endParaRPr lang="en-US" dirty="0">
              <a:solidFill>
                <a:srgbClr val="2F5496"/>
              </a:solidFill>
              <a:latin typeface="Segoe UI" panose="020B0502040204020203" pitchFamily="34" charset="0"/>
              <a:ea typeface="Calibri" panose="020F0502020204030204" pitchFamily="34" charset="0"/>
              <a:cs typeface="Segoe UI" panose="020B0502040204020203" pitchFamily="34" charset="0"/>
            </a:endParaRPr>
          </a:p>
          <a:p>
            <a:pPr marL="800100" lvl="1" indent="-342900" algn="justLow">
              <a:lnSpc>
                <a:spcPct val="115000"/>
              </a:lnSpc>
              <a:spcAft>
                <a:spcPts val="1000"/>
              </a:spcAft>
              <a:buFont typeface="Courier New" panose="02070309020205020404" pitchFamily="49" charset="0"/>
              <a:buChar char="o"/>
            </a:pPr>
            <a:endParaRPr lang="en-US" dirty="0">
              <a:effectLst/>
              <a:latin typeface="Segoe UI" panose="020B0502040204020203" pitchFamily="34" charset="0"/>
              <a:ea typeface="Calibri" panose="020F0502020204030204" pitchFamily="34" charset="0"/>
              <a:cs typeface="Segoe UI" panose="020B0502040204020203" pitchFamily="34" charset="0"/>
            </a:endParaRPr>
          </a:p>
          <a:p>
            <a:pPr marL="800100" lvl="1" indent="-342900" algn="justLow">
              <a:lnSpc>
                <a:spcPct val="115000"/>
              </a:lnSpc>
              <a:spcAft>
                <a:spcPts val="1000"/>
              </a:spcAft>
              <a:buFont typeface="Courier New" panose="02070309020205020404" pitchFamily="49" charset="0"/>
              <a:buChar char="o"/>
            </a:pPr>
            <a:endParaRPr lang="en-US" dirty="0">
              <a:effectLst/>
              <a:latin typeface="Segoe UI" panose="020B0502040204020203" pitchFamily="34" charset="0"/>
              <a:ea typeface="Calibri" panose="020F0502020204030204" pitchFamily="34" charset="0"/>
              <a:cs typeface="Segoe UI" panose="020B0502040204020203" pitchFamily="34" charset="0"/>
            </a:endParaRPr>
          </a:p>
          <a:p>
            <a:endParaRPr lang="en-EG" dirty="0">
              <a:solidFill>
                <a:srgbClr val="004AAD"/>
              </a:solidFill>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EG" dirty="0">
              <a:solidFill>
                <a:srgbClr val="004AAD"/>
              </a:solidFill>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EG" dirty="0">
              <a:solidFill>
                <a:srgbClr val="004AAD"/>
              </a:solidFill>
              <a:latin typeface="Segoe UI" panose="020B0502040204020203" pitchFamily="34" charset="0"/>
              <a:cs typeface="Segoe UI" panose="020B0502040204020203" pitchFamily="34" charset="0"/>
            </a:endParaRPr>
          </a:p>
        </p:txBody>
      </p:sp>
      <p:pic>
        <p:nvPicPr>
          <p:cNvPr id="5" name="Picture 8">
            <a:extLst>
              <a:ext uri="{FF2B5EF4-FFF2-40B4-BE49-F238E27FC236}">
                <a16:creationId xmlns:a16="http://schemas.microsoft.com/office/drawing/2014/main" id="{0888D78B-99AD-7428-2F19-51B29B084B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240042" y="124361"/>
            <a:ext cx="2286900" cy="661122"/>
          </a:xfrm>
          <a:prstGeom prst="rect">
            <a:avLst/>
          </a:prstGeom>
        </p:spPr>
      </p:pic>
    </p:spTree>
    <p:extLst>
      <p:ext uri="{BB962C8B-B14F-4D97-AF65-F5344CB8AC3E}">
        <p14:creationId xmlns:p14="http://schemas.microsoft.com/office/powerpoint/2010/main" val="4943196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C1EFE8-526A-B6FB-D9F2-5B395DA90735}"/>
              </a:ext>
            </a:extLst>
          </p:cNvPr>
          <p:cNvSpPr>
            <a:spLocks noGrp="1"/>
          </p:cNvSpPr>
          <p:nvPr>
            <p:ph type="sldNum" sz="quarter" idx="12"/>
          </p:nvPr>
        </p:nvSpPr>
        <p:spPr/>
        <p:txBody>
          <a:bodyPr/>
          <a:lstStyle/>
          <a:p>
            <a:fld id="{411D7A43-A9C6-FF4F-9DDA-27861B4F1AD9}" type="slidenum">
              <a:rPr lang="en-US" smtClean="0"/>
              <a:t>6</a:t>
            </a:fld>
            <a:endParaRPr lang="en-US"/>
          </a:p>
        </p:txBody>
      </p:sp>
      <p:pic>
        <p:nvPicPr>
          <p:cNvPr id="1026" name="Picture 2" descr="How To Write Effective Meeting Notes (With Templates And Samples) | Otter.ai">
            <a:extLst>
              <a:ext uri="{FF2B5EF4-FFF2-40B4-BE49-F238E27FC236}">
                <a16:creationId xmlns:a16="http://schemas.microsoft.com/office/drawing/2014/main" id="{CE9D85AB-C391-EBD3-DED6-E48CCC096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453" y="8468876"/>
            <a:ext cx="2375070" cy="14250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0888D78B-99AD-7428-2F19-51B29B084B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240042" y="124361"/>
            <a:ext cx="2286900" cy="661122"/>
          </a:xfrm>
          <a:prstGeom prst="rect">
            <a:avLst/>
          </a:prstGeom>
        </p:spPr>
      </p:pic>
      <p:sp>
        <p:nvSpPr>
          <p:cNvPr id="4" name="TextBox 3">
            <a:extLst>
              <a:ext uri="{FF2B5EF4-FFF2-40B4-BE49-F238E27FC236}">
                <a16:creationId xmlns:a16="http://schemas.microsoft.com/office/drawing/2014/main" id="{B65C6CDD-D2FE-E32B-0B9B-0F8E2DCAFB01}"/>
              </a:ext>
            </a:extLst>
          </p:cNvPr>
          <p:cNvSpPr txBox="1"/>
          <p:nvPr/>
        </p:nvSpPr>
        <p:spPr>
          <a:xfrm>
            <a:off x="310242" y="982682"/>
            <a:ext cx="6216700" cy="8680325"/>
          </a:xfrm>
          <a:prstGeom prst="rect">
            <a:avLst/>
          </a:prstGeom>
          <a:noFill/>
        </p:spPr>
        <p:txBody>
          <a:bodyPr wrap="square" rtlCol="0">
            <a:spAutoFit/>
          </a:bodyPr>
          <a:lstStyle/>
          <a:p>
            <a:r>
              <a:rPr lang="en-US" b="1" dirty="0">
                <a:solidFill>
                  <a:srgbClr val="004AAD"/>
                </a:solidFill>
                <a:latin typeface="Segoe UI" panose="020B0502040204020203" pitchFamily="34" charset="0"/>
                <a:cs typeface="Segoe UI" panose="020B0502040204020203" pitchFamily="34" charset="0"/>
              </a:rPr>
              <a:t>Features</a:t>
            </a:r>
            <a:r>
              <a:rPr lang="en-EG" b="1" dirty="0">
                <a:solidFill>
                  <a:srgbClr val="004AAD"/>
                </a:solidFill>
                <a:latin typeface="Segoe UI" panose="020B0502040204020203" pitchFamily="34" charset="0"/>
                <a:cs typeface="Segoe UI" panose="020B0502040204020203" pitchFamily="34" charset="0"/>
              </a:rPr>
              <a:t> </a:t>
            </a:r>
            <a:r>
              <a:rPr lang="en-US" b="1" dirty="0">
                <a:solidFill>
                  <a:srgbClr val="004AAD"/>
                </a:solidFill>
                <a:latin typeface="Segoe UI" panose="020B0502040204020203" pitchFamily="34" charset="0"/>
                <a:cs typeface="Segoe UI" panose="020B0502040204020203" pitchFamily="34" charset="0"/>
              </a:rPr>
              <a:t>List</a:t>
            </a:r>
            <a:r>
              <a:rPr lang="en-EG" b="1" dirty="0">
                <a:solidFill>
                  <a:srgbClr val="004AAD"/>
                </a:solidFill>
                <a:latin typeface="Segoe UI" panose="020B0502040204020203" pitchFamily="34" charset="0"/>
                <a:cs typeface="Segoe UI" panose="020B0502040204020203" pitchFamily="34" charset="0"/>
              </a:rPr>
              <a:t>:</a:t>
            </a:r>
            <a:endParaRPr lang="en-EG" dirty="0">
              <a:solidFill>
                <a:srgbClr val="004AAD"/>
              </a:solidFill>
              <a:latin typeface="Segoe UI" panose="020B0502040204020203" pitchFamily="34" charset="0"/>
              <a:cs typeface="Segoe UI" panose="020B0502040204020203" pitchFamily="34" charset="0"/>
            </a:endParaRPr>
          </a:p>
          <a:p>
            <a:pPr marL="342900" marR="1885950" lvl="0" indent="-342900" algn="justLow" rtl="0">
              <a:lnSpc>
                <a:spcPct val="200000"/>
              </a:lnSpc>
              <a:spcBef>
                <a:spcPts val="0"/>
              </a:spcBef>
              <a:spcAft>
                <a:spcPts val="0"/>
              </a:spcAft>
              <a:buFont typeface="Arial" panose="020B0604020202020204" pitchFamily="34" charset="0"/>
              <a:buChar char="•"/>
            </a:pPr>
            <a:r>
              <a:rPr lang="en-US" b="1"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Admin</a:t>
            </a:r>
            <a:endParaRPr lang="en-US" dirty="0">
              <a:solidFill>
                <a:srgbClr val="2F5496"/>
              </a:solidFill>
              <a:latin typeface="Segoe UI" panose="020B0502040204020203" pitchFamily="34" charset="0"/>
              <a:cs typeface="Segoe UI" panose="020B0502040204020203" pitchFamily="34" charset="0"/>
            </a:endParaRP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Security Management: The ability to manage the security of the platform, including the ability to monitor and prevent spam, fraud, and other security threats.</a:t>
            </a: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Content Management: The ability to manage the content on the platform, including the ability to create, edit, and delete pages, posts, and other types of content.</a:t>
            </a: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Settings Management: The ability to manage the platform's settings, including the ability to configure the search and filtering options, payment settings, and other platform settings.</a:t>
            </a: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Support Management (Live Chat): The ability to manage user support requests, including the ability to respond to user inquiries, resolve issues, and escalate issues to higher levels of support.</a:t>
            </a: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Integration Management: The ability to manage integrations with third-party services, including payment gateways, analytics tools, and other external services that are used by the platform.</a:t>
            </a:r>
            <a:endParaRPr lang="en-US" b="1" dirty="0">
              <a:solidFill>
                <a:srgbClr val="004AAD"/>
              </a:solidFill>
              <a:latin typeface="Segoe UI" panose="020B0502040204020203" pitchFamily="34" charset="0"/>
              <a:cs typeface="Segoe UI" panose="020B0502040204020203" pitchFamily="34" charset="0"/>
            </a:endParaRPr>
          </a:p>
          <a:p>
            <a:pPr algn="justLow">
              <a:spcAft>
                <a:spcPts val="1000"/>
              </a:spcAft>
            </a:pPr>
            <a:endParaRPr lang="en-US" dirty="0">
              <a:solidFill>
                <a:srgbClr val="2F5496"/>
              </a:solidFill>
              <a:latin typeface="Segoe UI" panose="020B0502040204020203" pitchFamily="34" charset="0"/>
              <a:ea typeface="Calibri" panose="020F0502020204030204" pitchFamily="34" charset="0"/>
              <a:cs typeface="Segoe UI" panose="020B0502040204020203" pitchFamily="34" charset="0"/>
            </a:endParaRPr>
          </a:p>
          <a:p>
            <a:pPr marL="800100" lvl="1" indent="-342900" algn="justLow">
              <a:lnSpc>
                <a:spcPct val="115000"/>
              </a:lnSpc>
              <a:spcAft>
                <a:spcPts val="1000"/>
              </a:spcAft>
              <a:buFont typeface="Courier New" panose="02070309020205020404" pitchFamily="49" charset="0"/>
              <a:buChar char="o"/>
            </a:pPr>
            <a:endParaRPr lang="en-US" dirty="0">
              <a:effectLst/>
              <a:latin typeface="Segoe UI" panose="020B0502040204020203" pitchFamily="34" charset="0"/>
              <a:ea typeface="Calibri" panose="020F0502020204030204" pitchFamily="34" charset="0"/>
              <a:cs typeface="Segoe UI" panose="020B0502040204020203" pitchFamily="34" charset="0"/>
            </a:endParaRPr>
          </a:p>
          <a:p>
            <a:pPr marL="800100" lvl="1" indent="-342900" algn="justLow">
              <a:lnSpc>
                <a:spcPct val="115000"/>
              </a:lnSpc>
              <a:spcAft>
                <a:spcPts val="1000"/>
              </a:spcAft>
              <a:buFont typeface="Courier New" panose="02070309020205020404" pitchFamily="49" charset="0"/>
              <a:buChar char="o"/>
            </a:pPr>
            <a:endParaRPr lang="en-US" dirty="0">
              <a:effectLst/>
              <a:latin typeface="Segoe UI" panose="020B0502040204020203" pitchFamily="34" charset="0"/>
              <a:ea typeface="Calibri" panose="020F0502020204030204" pitchFamily="34" charset="0"/>
              <a:cs typeface="Segoe UI" panose="020B0502040204020203" pitchFamily="34" charset="0"/>
            </a:endParaRPr>
          </a:p>
          <a:p>
            <a:endParaRPr lang="en-EG" dirty="0">
              <a:solidFill>
                <a:srgbClr val="004AAD"/>
              </a:solidFill>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EG" dirty="0">
              <a:solidFill>
                <a:srgbClr val="004AAD"/>
              </a:solidFill>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EG" dirty="0">
              <a:solidFill>
                <a:srgbClr val="004AAD"/>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086771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C1EFE8-526A-B6FB-D9F2-5B395DA90735}"/>
              </a:ext>
            </a:extLst>
          </p:cNvPr>
          <p:cNvSpPr>
            <a:spLocks noGrp="1"/>
          </p:cNvSpPr>
          <p:nvPr>
            <p:ph type="sldNum" sz="quarter" idx="12"/>
          </p:nvPr>
        </p:nvSpPr>
        <p:spPr/>
        <p:txBody>
          <a:bodyPr/>
          <a:lstStyle/>
          <a:p>
            <a:fld id="{411D7A43-A9C6-FF4F-9DDA-27861B4F1AD9}" type="slidenum">
              <a:rPr lang="en-US" smtClean="0"/>
              <a:t>7</a:t>
            </a:fld>
            <a:endParaRPr lang="en-US"/>
          </a:p>
        </p:txBody>
      </p:sp>
      <p:pic>
        <p:nvPicPr>
          <p:cNvPr id="1026" name="Picture 2" descr="How To Write Effective Meeting Notes (With Templates And Samples) | Otter.ai">
            <a:extLst>
              <a:ext uri="{FF2B5EF4-FFF2-40B4-BE49-F238E27FC236}">
                <a16:creationId xmlns:a16="http://schemas.microsoft.com/office/drawing/2014/main" id="{CE9D85AB-C391-EBD3-DED6-E48CCC096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453" y="8468876"/>
            <a:ext cx="2375070" cy="14250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0888D78B-99AD-7428-2F19-51B29B084B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240042" y="124361"/>
            <a:ext cx="2286900" cy="661122"/>
          </a:xfrm>
          <a:prstGeom prst="rect">
            <a:avLst/>
          </a:prstGeom>
        </p:spPr>
      </p:pic>
      <p:sp>
        <p:nvSpPr>
          <p:cNvPr id="4" name="TextBox 3">
            <a:extLst>
              <a:ext uri="{FF2B5EF4-FFF2-40B4-BE49-F238E27FC236}">
                <a16:creationId xmlns:a16="http://schemas.microsoft.com/office/drawing/2014/main" id="{B65C6CDD-D2FE-E32B-0B9B-0F8E2DCAFB01}"/>
              </a:ext>
            </a:extLst>
          </p:cNvPr>
          <p:cNvSpPr txBox="1"/>
          <p:nvPr/>
        </p:nvSpPr>
        <p:spPr>
          <a:xfrm>
            <a:off x="310242" y="982682"/>
            <a:ext cx="6216700" cy="10983520"/>
          </a:xfrm>
          <a:prstGeom prst="rect">
            <a:avLst/>
          </a:prstGeom>
          <a:noFill/>
        </p:spPr>
        <p:txBody>
          <a:bodyPr wrap="square" rtlCol="0">
            <a:spAutoFit/>
          </a:bodyPr>
          <a:lstStyle/>
          <a:p>
            <a:r>
              <a:rPr lang="en-US" b="1" dirty="0">
                <a:solidFill>
                  <a:srgbClr val="004AAD"/>
                </a:solidFill>
                <a:latin typeface="Segoe UI" panose="020B0502040204020203" pitchFamily="34" charset="0"/>
                <a:cs typeface="Segoe UI" panose="020B0502040204020203" pitchFamily="34" charset="0"/>
              </a:rPr>
              <a:t>Features</a:t>
            </a:r>
            <a:r>
              <a:rPr lang="en-EG" b="1" dirty="0">
                <a:solidFill>
                  <a:srgbClr val="004AAD"/>
                </a:solidFill>
                <a:latin typeface="Segoe UI" panose="020B0502040204020203" pitchFamily="34" charset="0"/>
                <a:cs typeface="Segoe UI" panose="020B0502040204020203" pitchFamily="34" charset="0"/>
              </a:rPr>
              <a:t> </a:t>
            </a:r>
            <a:r>
              <a:rPr lang="en-US" b="1" dirty="0">
                <a:solidFill>
                  <a:srgbClr val="004AAD"/>
                </a:solidFill>
                <a:latin typeface="Segoe UI" panose="020B0502040204020203" pitchFamily="34" charset="0"/>
                <a:cs typeface="Segoe UI" panose="020B0502040204020203" pitchFamily="34" charset="0"/>
              </a:rPr>
              <a:t>List</a:t>
            </a:r>
            <a:r>
              <a:rPr lang="en-EG" b="1" dirty="0">
                <a:solidFill>
                  <a:srgbClr val="004AAD"/>
                </a:solidFill>
                <a:latin typeface="Segoe UI" panose="020B0502040204020203" pitchFamily="34" charset="0"/>
                <a:cs typeface="Segoe UI" panose="020B0502040204020203" pitchFamily="34" charset="0"/>
              </a:rPr>
              <a:t>:</a:t>
            </a:r>
            <a:endParaRPr lang="en-EG" dirty="0">
              <a:solidFill>
                <a:srgbClr val="004AAD"/>
              </a:solidFill>
              <a:latin typeface="Segoe UI" panose="020B0502040204020203" pitchFamily="34" charset="0"/>
              <a:cs typeface="Segoe UI" panose="020B0502040204020203" pitchFamily="34" charset="0"/>
            </a:endParaRPr>
          </a:p>
          <a:p>
            <a:pPr marL="342900" marR="1885950" lvl="0" indent="-342900" algn="justLow" rtl="0">
              <a:lnSpc>
                <a:spcPct val="200000"/>
              </a:lnSpc>
              <a:spcBef>
                <a:spcPts val="0"/>
              </a:spcBef>
              <a:spcAft>
                <a:spcPts val="0"/>
              </a:spcAft>
              <a:buFont typeface="Arial" panose="020B0604020202020204" pitchFamily="34" charset="0"/>
              <a:buChar char="•"/>
            </a:pPr>
            <a:r>
              <a:rPr lang="en-US" b="1"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Admin</a:t>
            </a: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Moderators Management: Add, edit, delete, or view all moderators and assign roles to them.</a:t>
            </a: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Roles Management: View, add, edit, or delete roles and their associated permissions.</a:t>
            </a: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Control Panel Administrators Management: View, add, delete, or modify the permissions of control panel administrators.</a:t>
            </a: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Car Brand, Car Model Management: View and control all brands and models, including adding, editing, deleting, and viewing all of them.</a:t>
            </a: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Car Specs Management: Manage and control all data of cars’ specs, including adding, editing, deleting, and viewing all of them.</a:t>
            </a:r>
          </a:p>
          <a:p>
            <a:pPr marL="285750" indent="-285750" algn="justLow">
              <a:spcAft>
                <a:spcPts val="1000"/>
              </a:spcAft>
              <a:buFont typeface="Wingdings" panose="05000000000000000000" pitchFamily="2" charset="2"/>
              <a:buChar char="q"/>
            </a:pPr>
            <a:r>
              <a:rPr lang="en-US" dirty="0">
                <a:solidFill>
                  <a:srgbClr val="2F5496"/>
                </a:solidFill>
                <a:latin typeface="Segoe UI" panose="020B0502040204020203" pitchFamily="34" charset="0"/>
                <a:cs typeface="Segoe UI" panose="020B0502040204020203" pitchFamily="34" charset="0"/>
              </a:rPr>
              <a:t>Ad Management: View all requested ads from users (clients), view and control all ads, view all active and inactive ads.</a:t>
            </a:r>
          </a:p>
          <a:p>
            <a:pPr marL="285750" indent="-285750" algn="justLow">
              <a:spcAft>
                <a:spcPts val="1000"/>
              </a:spcAft>
              <a:buFont typeface="Wingdings" panose="05000000000000000000" pitchFamily="2" charset="2"/>
              <a:buChar char="q"/>
            </a:pPr>
            <a:endParaRPr lang="en-US" dirty="0">
              <a:solidFill>
                <a:srgbClr val="2F5496"/>
              </a:solidFill>
              <a:latin typeface="Segoe UI" panose="020B0502040204020203" pitchFamily="34" charset="0"/>
              <a:cs typeface="Segoe UI" panose="020B0502040204020203" pitchFamily="34" charset="0"/>
            </a:endParaRPr>
          </a:p>
          <a:p>
            <a:r>
              <a:rPr lang="en-US" b="1" dirty="0">
                <a:solidFill>
                  <a:srgbClr val="004AAD"/>
                </a:solidFill>
                <a:latin typeface="Segoe UI" panose="020B0502040204020203" pitchFamily="34" charset="0"/>
                <a:cs typeface="Segoe UI" panose="020B0502040204020203" pitchFamily="34" charset="0"/>
              </a:rPr>
              <a:t>Reference App </a:t>
            </a:r>
            <a:r>
              <a:rPr lang="en-EG" b="1" dirty="0">
                <a:solidFill>
                  <a:srgbClr val="004AAD"/>
                </a:solidFill>
                <a:latin typeface="Segoe UI" panose="020B0502040204020203" pitchFamily="34" charset="0"/>
                <a:cs typeface="Segoe UI" panose="020B0502040204020203" pitchFamily="34" charset="0"/>
              </a:rPr>
              <a:t>:</a:t>
            </a:r>
            <a:endParaRPr lang="en-US" b="1" dirty="0">
              <a:solidFill>
                <a:srgbClr val="004AAD"/>
              </a:solidFill>
              <a:latin typeface="Segoe UI" panose="020B0502040204020203" pitchFamily="34" charset="0"/>
              <a:cs typeface="Segoe UI" panose="020B0502040204020203" pitchFamily="34" charset="0"/>
            </a:endParaRPr>
          </a:p>
          <a:p>
            <a:endParaRPr lang="en-US" b="1" dirty="0">
              <a:solidFill>
                <a:srgbClr val="004AAD"/>
              </a:solidFill>
              <a:latin typeface="Segoe UI" panose="020B0502040204020203" pitchFamily="34" charset="0"/>
              <a:cs typeface="Segoe UI" panose="020B0502040204020203" pitchFamily="34" charset="0"/>
              <a:hlinkClick r:id="rId5"/>
            </a:endParaRPr>
          </a:p>
          <a:p>
            <a:r>
              <a:rPr lang="en-US" b="1" dirty="0">
                <a:solidFill>
                  <a:srgbClr val="004AAD"/>
                </a:solidFill>
                <a:latin typeface="Segoe UI" panose="020B0502040204020203" pitchFamily="34" charset="0"/>
                <a:cs typeface="Segoe UI" panose="020B0502040204020203" pitchFamily="34" charset="0"/>
                <a:hlinkClick r:id="rId5"/>
              </a:rPr>
              <a:t>https://play.google.com/store/apps/details?id=de.mobile.android.app&amp;hl=en&amp;gl=US</a:t>
            </a:r>
            <a:r>
              <a:rPr lang="en-US" b="1" dirty="0">
                <a:solidFill>
                  <a:srgbClr val="004AAD"/>
                </a:solidFill>
                <a:latin typeface="Segoe UI" panose="020B0502040204020203" pitchFamily="34" charset="0"/>
                <a:cs typeface="Segoe UI" panose="020B0502040204020203" pitchFamily="34" charset="0"/>
              </a:rPr>
              <a:t>  </a:t>
            </a:r>
            <a:endParaRPr lang="en-EG" dirty="0">
              <a:solidFill>
                <a:srgbClr val="004AAD"/>
              </a:solidFill>
              <a:latin typeface="Segoe UI" panose="020B0502040204020203" pitchFamily="34" charset="0"/>
              <a:cs typeface="Segoe UI" panose="020B0502040204020203" pitchFamily="34" charset="0"/>
            </a:endParaRPr>
          </a:p>
          <a:p>
            <a:pPr algn="justLow">
              <a:spcAft>
                <a:spcPts val="1000"/>
              </a:spcAft>
            </a:pPr>
            <a:endParaRPr lang="en-US" dirty="0">
              <a:solidFill>
                <a:srgbClr val="2F5496"/>
              </a:solidFill>
              <a:latin typeface="Segoe UI" panose="020B0502040204020203" pitchFamily="34" charset="0"/>
              <a:cs typeface="Segoe UI" panose="020B0502040204020203" pitchFamily="34" charset="0"/>
            </a:endParaRPr>
          </a:p>
          <a:p>
            <a:pPr marL="285750" indent="-285750" algn="justLow">
              <a:spcAft>
                <a:spcPts val="1000"/>
              </a:spcAft>
              <a:buFont typeface="Wingdings" panose="05000000000000000000" pitchFamily="2" charset="2"/>
              <a:buChar char="q"/>
            </a:pPr>
            <a:endParaRPr lang="en-US" dirty="0">
              <a:solidFill>
                <a:srgbClr val="2F5496"/>
              </a:solidFill>
              <a:latin typeface="Segoe UI" panose="020B0502040204020203" pitchFamily="34" charset="0"/>
              <a:cs typeface="Segoe UI" panose="020B0502040204020203" pitchFamily="34" charset="0"/>
            </a:endParaRPr>
          </a:p>
          <a:p>
            <a:pPr marL="285750" indent="-285750" algn="justLow">
              <a:spcAft>
                <a:spcPts val="1000"/>
              </a:spcAft>
              <a:buFont typeface="Wingdings" panose="05000000000000000000" pitchFamily="2" charset="2"/>
              <a:buChar char="q"/>
            </a:pPr>
            <a:endParaRPr lang="en-US" dirty="0">
              <a:solidFill>
                <a:srgbClr val="2F5496"/>
              </a:solidFill>
              <a:latin typeface="Segoe UI" panose="020B0502040204020203" pitchFamily="34" charset="0"/>
              <a:cs typeface="Segoe UI" panose="020B0502040204020203" pitchFamily="34" charset="0"/>
            </a:endParaRPr>
          </a:p>
          <a:p>
            <a:pPr algn="justLow">
              <a:spcAft>
                <a:spcPts val="1000"/>
              </a:spcAft>
            </a:pPr>
            <a:endParaRPr lang="en-US" dirty="0">
              <a:solidFill>
                <a:srgbClr val="2F5496"/>
              </a:solidFill>
              <a:latin typeface="Segoe UI" panose="020B0502040204020203" pitchFamily="34" charset="0"/>
              <a:ea typeface="Calibri" panose="020F0502020204030204" pitchFamily="34" charset="0"/>
              <a:cs typeface="Segoe UI" panose="020B0502040204020203" pitchFamily="34" charset="0"/>
            </a:endParaRPr>
          </a:p>
          <a:p>
            <a:pPr marL="800100" lvl="1" indent="-342900" algn="justLow">
              <a:lnSpc>
                <a:spcPct val="115000"/>
              </a:lnSpc>
              <a:spcAft>
                <a:spcPts val="1000"/>
              </a:spcAft>
              <a:buFont typeface="Courier New" panose="02070309020205020404" pitchFamily="49" charset="0"/>
              <a:buChar char="o"/>
            </a:pPr>
            <a:endParaRPr lang="en-US" dirty="0">
              <a:effectLst/>
              <a:latin typeface="Segoe UI" panose="020B0502040204020203" pitchFamily="34" charset="0"/>
              <a:ea typeface="Calibri" panose="020F0502020204030204" pitchFamily="34" charset="0"/>
              <a:cs typeface="Segoe UI" panose="020B0502040204020203" pitchFamily="34" charset="0"/>
            </a:endParaRPr>
          </a:p>
          <a:p>
            <a:pPr marL="800100" lvl="1" indent="-342900" algn="justLow">
              <a:lnSpc>
                <a:spcPct val="115000"/>
              </a:lnSpc>
              <a:spcAft>
                <a:spcPts val="1000"/>
              </a:spcAft>
              <a:buFont typeface="Courier New" panose="02070309020205020404" pitchFamily="49" charset="0"/>
              <a:buChar char="o"/>
            </a:pPr>
            <a:endParaRPr lang="en-US" dirty="0">
              <a:effectLst/>
              <a:latin typeface="Segoe UI" panose="020B0502040204020203" pitchFamily="34" charset="0"/>
              <a:ea typeface="Calibri" panose="020F0502020204030204" pitchFamily="34" charset="0"/>
              <a:cs typeface="Segoe UI" panose="020B0502040204020203" pitchFamily="34" charset="0"/>
            </a:endParaRPr>
          </a:p>
          <a:p>
            <a:endParaRPr lang="en-EG" dirty="0">
              <a:solidFill>
                <a:srgbClr val="004AAD"/>
              </a:solidFill>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EG" dirty="0">
              <a:solidFill>
                <a:srgbClr val="004AAD"/>
              </a:solidFill>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EG" dirty="0">
              <a:solidFill>
                <a:srgbClr val="004AAD"/>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835266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C1EFE8-526A-B6FB-D9F2-5B395DA90735}"/>
              </a:ext>
            </a:extLst>
          </p:cNvPr>
          <p:cNvSpPr>
            <a:spLocks noGrp="1"/>
          </p:cNvSpPr>
          <p:nvPr>
            <p:ph type="sldNum" sz="quarter" idx="12"/>
          </p:nvPr>
        </p:nvSpPr>
        <p:spPr/>
        <p:txBody>
          <a:bodyPr/>
          <a:lstStyle/>
          <a:p>
            <a:fld id="{411D7A43-A9C6-FF4F-9DDA-27861B4F1AD9}" type="slidenum">
              <a:rPr lang="en-US" smtClean="0"/>
              <a:t>8</a:t>
            </a:fld>
            <a:endParaRPr lang="en-US"/>
          </a:p>
        </p:txBody>
      </p:sp>
      <p:pic>
        <p:nvPicPr>
          <p:cNvPr id="1026" name="Picture 2" descr="How To Write Effective Meeting Notes (With Templates And Samples) | Otter.ai">
            <a:extLst>
              <a:ext uri="{FF2B5EF4-FFF2-40B4-BE49-F238E27FC236}">
                <a16:creationId xmlns:a16="http://schemas.microsoft.com/office/drawing/2014/main" id="{CE9D85AB-C391-EBD3-DED6-E48CCC096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3463" y="8764633"/>
            <a:ext cx="1902277" cy="114136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0888D78B-99AD-7428-2F19-51B29B084B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240042" y="124361"/>
            <a:ext cx="2286900" cy="661122"/>
          </a:xfrm>
          <a:prstGeom prst="rect">
            <a:avLst/>
          </a:prstGeom>
        </p:spPr>
      </p:pic>
      <p:sp>
        <p:nvSpPr>
          <p:cNvPr id="4" name="TextBox 3">
            <a:extLst>
              <a:ext uri="{FF2B5EF4-FFF2-40B4-BE49-F238E27FC236}">
                <a16:creationId xmlns:a16="http://schemas.microsoft.com/office/drawing/2014/main" id="{B65C6CDD-D2FE-E32B-0B9B-0F8E2DCAFB01}"/>
              </a:ext>
            </a:extLst>
          </p:cNvPr>
          <p:cNvSpPr txBox="1"/>
          <p:nvPr/>
        </p:nvSpPr>
        <p:spPr>
          <a:xfrm>
            <a:off x="310242" y="982682"/>
            <a:ext cx="6216700" cy="9151223"/>
          </a:xfrm>
          <a:prstGeom prst="rect">
            <a:avLst/>
          </a:prstGeom>
          <a:noFill/>
        </p:spPr>
        <p:txBody>
          <a:bodyPr wrap="square" rtlCol="0">
            <a:spAutoFit/>
          </a:bodyPr>
          <a:lstStyle/>
          <a:p>
            <a:r>
              <a:rPr lang="en-US" b="1" dirty="0">
                <a:solidFill>
                  <a:srgbClr val="004AAD"/>
                </a:solidFill>
                <a:latin typeface="Segoe UI" panose="020B0502040204020203" pitchFamily="34" charset="0"/>
                <a:cs typeface="Segoe UI" panose="020B0502040204020203" pitchFamily="34" charset="0"/>
              </a:rPr>
              <a:t>Features</a:t>
            </a:r>
            <a:r>
              <a:rPr lang="en-EG" b="1" dirty="0">
                <a:solidFill>
                  <a:srgbClr val="004AAD"/>
                </a:solidFill>
                <a:latin typeface="Segoe UI" panose="020B0502040204020203" pitchFamily="34" charset="0"/>
                <a:cs typeface="Segoe UI" panose="020B0502040204020203" pitchFamily="34" charset="0"/>
              </a:rPr>
              <a:t> </a:t>
            </a:r>
            <a:r>
              <a:rPr lang="en-US" b="1" dirty="0">
                <a:solidFill>
                  <a:srgbClr val="004AAD"/>
                </a:solidFill>
                <a:latin typeface="Segoe UI" panose="020B0502040204020203" pitchFamily="34" charset="0"/>
                <a:cs typeface="Segoe UI" panose="020B0502040204020203" pitchFamily="34" charset="0"/>
              </a:rPr>
              <a:t>List “Website &amp; App”</a:t>
            </a:r>
            <a:r>
              <a:rPr lang="en-EG" b="1" dirty="0">
                <a:solidFill>
                  <a:srgbClr val="004AAD"/>
                </a:solidFill>
                <a:latin typeface="Segoe UI" panose="020B0502040204020203" pitchFamily="34" charset="0"/>
                <a:cs typeface="Segoe UI" panose="020B0502040204020203" pitchFamily="34" charset="0"/>
              </a:rPr>
              <a:t>:</a:t>
            </a:r>
            <a:endParaRPr lang="en-EG" dirty="0">
              <a:solidFill>
                <a:srgbClr val="004AAD"/>
              </a:solidFill>
              <a:latin typeface="Segoe UI" panose="020B0502040204020203" pitchFamily="34" charset="0"/>
              <a:cs typeface="Segoe UI" panose="020B0502040204020203" pitchFamily="34" charset="0"/>
            </a:endParaRPr>
          </a:p>
          <a:p>
            <a:pPr marL="342900" marR="1885950" lvl="0" indent="-342900" algn="justLow" rtl="0">
              <a:lnSpc>
                <a:spcPct val="200000"/>
              </a:lnSpc>
              <a:spcBef>
                <a:spcPts val="0"/>
              </a:spcBef>
              <a:spcAft>
                <a:spcPts val="0"/>
              </a:spcAft>
              <a:buFont typeface="Arial" panose="020B0604020202020204" pitchFamily="34" charset="0"/>
              <a:buChar char="•"/>
            </a:pPr>
            <a:r>
              <a:rPr lang="en-US" b="1"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User</a:t>
            </a:r>
            <a:endParaRPr lang="en-US" dirty="0">
              <a:effectLst/>
              <a:latin typeface="Segoe UI" panose="020B0502040204020203" pitchFamily="34" charset="0"/>
              <a:ea typeface="Calibri" panose="020F0502020204030204" pitchFamily="34" charset="0"/>
              <a:cs typeface="Segoe UI" panose="020B0502040204020203" pitchFamily="34" charset="0"/>
            </a:endParaRPr>
          </a:p>
          <a:p>
            <a:pPr marL="342900" indent="-342900" algn="justLow">
              <a:lnSpc>
                <a:spcPct val="115000"/>
              </a:lnSpc>
              <a:spcAft>
                <a:spcPts val="1000"/>
              </a:spcAft>
              <a:buFont typeface="Wingdings" panose="05000000000000000000" pitchFamily="2" charset="2"/>
              <a:buChar char="q"/>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User profile: Users can create and manage their profiles, including adding information about themselves and their contact details.</a:t>
            </a:r>
          </a:p>
          <a:p>
            <a:pPr marL="342900" indent="-342900" algn="justLow">
              <a:lnSpc>
                <a:spcPct val="115000"/>
              </a:lnSpc>
              <a:spcAft>
                <a:spcPts val="1000"/>
              </a:spcAft>
              <a:buFont typeface="Wingdings" panose="05000000000000000000" pitchFamily="2" charset="2"/>
              <a:buChar char="q"/>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Car listing: Sellers can create and manage their car listings, including adding photos, descriptions, and specifications of the car, Additionally include information about the duration of car use and whether or not the user is the first owner.</a:t>
            </a:r>
          </a:p>
          <a:p>
            <a:pPr marL="342900" indent="-342900" algn="justLow">
              <a:lnSpc>
                <a:spcPct val="115000"/>
              </a:lnSpc>
              <a:spcAft>
                <a:spcPts val="1000"/>
              </a:spcAft>
              <a:buFont typeface="Wingdings" panose="05000000000000000000" pitchFamily="2" charset="2"/>
              <a:buChar char="q"/>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Car search:</a:t>
            </a:r>
          </a:p>
          <a:p>
            <a:pPr marL="285750" indent="-285750" algn="justLow">
              <a:lnSpc>
                <a:spcPct val="115000"/>
              </a:lnSpc>
              <a:spcAft>
                <a:spcPts val="1000"/>
              </a:spcAft>
              <a:buFont typeface="Wingdings" panose="05000000000000000000" pitchFamily="2" charset="2"/>
              <a:buChar char="Ø"/>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Buyers can search for cars based on various criteria, such as make, model, year, price, and location.</a:t>
            </a:r>
          </a:p>
          <a:p>
            <a:pPr marL="285750" indent="-285750" algn="justLow">
              <a:lnSpc>
                <a:spcPct val="115000"/>
              </a:lnSpc>
              <a:spcAft>
                <a:spcPts val="1000"/>
              </a:spcAft>
              <a:buFont typeface="Wingdings" panose="05000000000000000000" pitchFamily="2" charset="2"/>
              <a:buChar char="Ø"/>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Car Filtering: Users can filter cars by various criteria such as price, model, power, location, and more.</a:t>
            </a:r>
          </a:p>
          <a:p>
            <a:pPr marL="342900" indent="-342900" algn="justLow">
              <a:lnSpc>
                <a:spcPct val="115000"/>
              </a:lnSpc>
              <a:spcAft>
                <a:spcPts val="1000"/>
              </a:spcAft>
              <a:buFont typeface="Wingdings" panose="05000000000000000000" pitchFamily="2" charset="2"/>
              <a:buChar char="q"/>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Messaging system: Buyers and sellers can communicate with each other directly through the messaging system provided by the marketplace.</a:t>
            </a:r>
          </a:p>
          <a:p>
            <a:pPr marL="342900" indent="-342900" algn="justLow">
              <a:lnSpc>
                <a:spcPct val="115000"/>
              </a:lnSpc>
              <a:spcAft>
                <a:spcPts val="1000"/>
              </a:spcAft>
              <a:buFont typeface="Wingdings" panose="05000000000000000000" pitchFamily="2" charset="2"/>
              <a:buChar char="q"/>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Watchlist: Buyers can add cars to a watchlist to keep track of them and receive notifications when there are changes to the listing.</a:t>
            </a:r>
            <a:endParaRPr lang="en-US" dirty="0">
              <a:effectLst/>
              <a:latin typeface="Segoe UI" panose="020B0502040204020203" pitchFamily="34" charset="0"/>
              <a:ea typeface="Calibri" panose="020F0502020204030204" pitchFamily="34" charset="0"/>
              <a:cs typeface="Segoe UI" panose="020B0502040204020203" pitchFamily="34" charset="0"/>
            </a:endParaRPr>
          </a:p>
          <a:p>
            <a:pPr marL="800100" lvl="1" indent="-342900" algn="justLow">
              <a:lnSpc>
                <a:spcPct val="115000"/>
              </a:lnSpc>
              <a:spcAft>
                <a:spcPts val="1000"/>
              </a:spcAft>
              <a:buFont typeface="Courier New" panose="02070309020205020404" pitchFamily="49" charset="0"/>
              <a:buChar char="o"/>
            </a:pPr>
            <a:endParaRPr lang="en-US" dirty="0">
              <a:effectLst/>
              <a:latin typeface="Segoe UI" panose="020B0502040204020203" pitchFamily="34" charset="0"/>
              <a:ea typeface="Calibri" panose="020F0502020204030204" pitchFamily="34" charset="0"/>
              <a:cs typeface="Segoe UI" panose="020B0502040204020203" pitchFamily="34" charset="0"/>
            </a:endParaRPr>
          </a:p>
          <a:p>
            <a:endParaRPr lang="en-EG" dirty="0">
              <a:solidFill>
                <a:srgbClr val="004AAD"/>
              </a:solidFill>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EG" dirty="0">
              <a:solidFill>
                <a:srgbClr val="004AAD"/>
              </a:solidFill>
              <a:latin typeface="Segoe UI" panose="020B0502040204020203" pitchFamily="34" charset="0"/>
              <a:cs typeface="Segoe UI" panose="020B0502040204020203" pitchFamily="34" charset="0"/>
            </a:endParaRPr>
          </a:p>
          <a:p>
            <a:pPr marL="285750" indent="-285750">
              <a:buFont typeface="Arial" panose="020B0604020202020204" pitchFamily="34" charset="0"/>
              <a:buChar char="•"/>
            </a:pPr>
            <a:endParaRPr lang="en-EG" dirty="0">
              <a:solidFill>
                <a:srgbClr val="004AAD"/>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603821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65C6CDD-D2FE-E32B-0B9B-0F8E2DCAFB01}"/>
              </a:ext>
            </a:extLst>
          </p:cNvPr>
          <p:cNvSpPr txBox="1"/>
          <p:nvPr/>
        </p:nvSpPr>
        <p:spPr>
          <a:xfrm>
            <a:off x="310242" y="982682"/>
            <a:ext cx="6216700" cy="8039124"/>
          </a:xfrm>
          <a:prstGeom prst="rect">
            <a:avLst/>
          </a:prstGeom>
          <a:noFill/>
        </p:spPr>
        <p:txBody>
          <a:bodyPr wrap="square" rtlCol="0">
            <a:spAutoFit/>
          </a:bodyPr>
          <a:lstStyle/>
          <a:p>
            <a:pPr marL="342900" indent="-342900" algn="justLow">
              <a:lnSpc>
                <a:spcPct val="115000"/>
              </a:lnSpc>
              <a:spcAft>
                <a:spcPts val="1000"/>
              </a:spcAft>
              <a:buFont typeface="Wingdings" panose="05000000000000000000" pitchFamily="2" charset="2"/>
              <a:buChar char="q"/>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Reviews and ratings: Users can leave reviews and ratings for cars, and also leave a rating for the car price</a:t>
            </a:r>
          </a:p>
          <a:p>
            <a:pPr marL="342900" indent="-342900" algn="justLow">
              <a:lnSpc>
                <a:spcPct val="115000"/>
              </a:lnSpc>
              <a:spcAft>
                <a:spcPts val="1000"/>
              </a:spcAft>
              <a:buFont typeface="Wingdings" panose="05000000000000000000" pitchFamily="2" charset="2"/>
              <a:buChar char="q"/>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Notifications: </a:t>
            </a:r>
          </a:p>
          <a:p>
            <a:pPr marL="91440" indent="-285750" algn="justLow">
              <a:lnSpc>
                <a:spcPct val="115000"/>
              </a:lnSpc>
              <a:buFont typeface="Wingdings" panose="05000000000000000000" pitchFamily="2" charset="2"/>
              <a:buChar char="Ø"/>
            </a:pP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Users receive notifications for various events, such as new car listings, offers, messages, and reviews,.</a:t>
            </a:r>
          </a:p>
          <a:p>
            <a:pPr marL="91440" indent="-285750" algn="justLow">
              <a:lnSpc>
                <a:spcPct val="115000"/>
              </a:lnSpc>
              <a:buFont typeface="Wingdings" panose="05000000000000000000" pitchFamily="2" charset="2"/>
              <a:buChar char="Ø"/>
            </a:pPr>
            <a:r>
              <a:rPr lang="en-US" dirty="0">
                <a:solidFill>
                  <a:srgbClr val="2F5496"/>
                </a:solidFill>
                <a:latin typeface="Segoe UI" panose="020B0502040204020203" pitchFamily="34" charset="0"/>
                <a:ea typeface="Calibri" panose="020F0502020204030204" pitchFamily="34" charset="0"/>
                <a:cs typeface="Segoe UI" panose="020B0502040204020203" pitchFamily="34" charset="0"/>
              </a:rPr>
              <a:t>S</a:t>
            </a:r>
            <a:r>
              <a:rPr lang="en-US" dirty="0">
                <a:solidFill>
                  <a:srgbClr val="2F5496"/>
                </a:solidFill>
                <a:effectLst/>
                <a:latin typeface="Segoe UI" panose="020B0502040204020203" pitchFamily="34" charset="0"/>
                <a:ea typeface="Calibri" panose="020F0502020204030204" pitchFamily="34" charset="0"/>
                <a:cs typeface="Segoe UI" panose="020B0502040204020203" pitchFamily="34" charset="0"/>
              </a:rPr>
              <a:t>ellers will be notified if their ad time is about to expire and will have the option to renew the ad or list the car as sold</a:t>
            </a:r>
          </a:p>
          <a:p>
            <a:pPr marL="91440" indent="-285750" algn="justLow">
              <a:lnSpc>
                <a:spcPct val="115000"/>
              </a:lnSpc>
              <a:buFont typeface="Wingdings" panose="05000000000000000000" pitchFamily="2" charset="2"/>
              <a:buChar char="Ø"/>
            </a:pPr>
            <a:r>
              <a:rPr lang="en-US" dirty="0">
                <a:solidFill>
                  <a:srgbClr val="2F5496"/>
                </a:solidFill>
                <a:latin typeface="Segoe UI" panose="020B0502040204020203" pitchFamily="34" charset="0"/>
                <a:ea typeface="Calibri" panose="020F0502020204030204" pitchFamily="34" charset="0"/>
                <a:cs typeface="Segoe UI" panose="020B0502040204020203" pitchFamily="34" charset="0"/>
              </a:rPr>
              <a:t>Sellers will be given a notice after they receive this notification</a:t>
            </a:r>
          </a:p>
          <a:p>
            <a:pPr algn="justLow">
              <a:lnSpc>
                <a:spcPct val="115000"/>
              </a:lnSpc>
            </a:pPr>
            <a:endParaRPr lang="en-US" dirty="0">
              <a:solidFill>
                <a:srgbClr val="2F5496"/>
              </a:solidFill>
              <a:latin typeface="Segoe UI" panose="020B0502040204020203" pitchFamily="34" charset="0"/>
              <a:ea typeface="Calibri" panose="020F0502020204030204" pitchFamily="34" charset="0"/>
              <a:cs typeface="Segoe UI" panose="020B0502040204020203" pitchFamily="34" charset="0"/>
            </a:endParaRPr>
          </a:p>
          <a:p>
            <a:pPr marL="285750" indent="-285750" algn="justLow">
              <a:lnSpc>
                <a:spcPct val="115000"/>
              </a:lnSpc>
              <a:spcAft>
                <a:spcPts val="1000"/>
              </a:spcAft>
              <a:buFont typeface="Wingdings" panose="05000000000000000000" pitchFamily="2" charset="2"/>
              <a:buChar char="q"/>
            </a:pPr>
            <a:r>
              <a:rPr lang="en-US" dirty="0">
                <a:solidFill>
                  <a:srgbClr val="2F5496"/>
                </a:solidFill>
                <a:latin typeface="Segoe UI" panose="020B0502040204020203" pitchFamily="34" charset="0"/>
                <a:ea typeface="Calibri" panose="020F0502020204030204" pitchFamily="34" charset="0"/>
                <a:cs typeface="Segoe UI" panose="020B0502040204020203" pitchFamily="34" charset="0"/>
              </a:rPr>
              <a:t>Car Valuation: Users can input specific car details such as mileage, first registration, fuel type, motor specs, and other relevant information into the app, and the system will use data provided by the admin and the marketplace to provide a valuation estimate for the car. The valuation estimate will be based on a range of factors, including the current market price for similar models, the car's condition, age, and other relevant data. The car valuation feature provides users with a quick and easy way to get an estimate of their car's worth, which can help them make informed decisions about buying or selling a car.</a:t>
            </a:r>
          </a:p>
          <a:p>
            <a:endParaRPr lang="en-EG" dirty="0">
              <a:solidFill>
                <a:srgbClr val="004AAD"/>
              </a:solidFill>
              <a:latin typeface="Segoe UI" panose="020B0502040204020203" pitchFamily="34" charset="0"/>
              <a:cs typeface="Segoe UI" panose="020B0502040204020203" pitchFamily="34" charset="0"/>
            </a:endParaRPr>
          </a:p>
          <a:p>
            <a:pPr marL="285750" indent="-285750">
              <a:buFont typeface="Wingdings" panose="05000000000000000000" pitchFamily="2" charset="2"/>
              <a:buChar char="q"/>
            </a:pPr>
            <a:endParaRPr lang="en-EG" dirty="0">
              <a:solidFill>
                <a:srgbClr val="004AAD"/>
              </a:solidFill>
              <a:latin typeface="Segoe UI" panose="020B0502040204020203" pitchFamily="34" charset="0"/>
              <a:cs typeface="Segoe UI" panose="020B0502040204020203" pitchFamily="34" charset="0"/>
            </a:endParaRPr>
          </a:p>
        </p:txBody>
      </p:sp>
      <p:sp>
        <p:nvSpPr>
          <p:cNvPr id="2" name="Slide Number Placeholder 1">
            <a:extLst>
              <a:ext uri="{FF2B5EF4-FFF2-40B4-BE49-F238E27FC236}">
                <a16:creationId xmlns:a16="http://schemas.microsoft.com/office/drawing/2014/main" id="{41C1EFE8-526A-B6FB-D9F2-5B395DA90735}"/>
              </a:ext>
            </a:extLst>
          </p:cNvPr>
          <p:cNvSpPr>
            <a:spLocks noGrp="1"/>
          </p:cNvSpPr>
          <p:nvPr>
            <p:ph type="sldNum" sz="quarter" idx="12"/>
          </p:nvPr>
        </p:nvSpPr>
        <p:spPr/>
        <p:txBody>
          <a:bodyPr/>
          <a:lstStyle/>
          <a:p>
            <a:fld id="{411D7A43-A9C6-FF4F-9DDA-27861B4F1AD9}" type="slidenum">
              <a:rPr lang="en-US" smtClean="0"/>
              <a:t>9</a:t>
            </a:fld>
            <a:endParaRPr lang="en-US"/>
          </a:p>
        </p:txBody>
      </p:sp>
      <p:pic>
        <p:nvPicPr>
          <p:cNvPr id="1026" name="Picture 2" descr="How To Write Effective Meeting Notes (With Templates And Samples) | Otter.ai">
            <a:extLst>
              <a:ext uri="{FF2B5EF4-FFF2-40B4-BE49-F238E27FC236}">
                <a16:creationId xmlns:a16="http://schemas.microsoft.com/office/drawing/2014/main" id="{CE9D85AB-C391-EBD3-DED6-E48CCC096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3463" y="8764633"/>
            <a:ext cx="1902277" cy="114136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a16="http://schemas.microsoft.com/office/drawing/2014/main" id="{0888D78B-99AD-7428-2F19-51B29B084B7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4240042" y="124361"/>
            <a:ext cx="2286900" cy="661122"/>
          </a:xfrm>
          <a:prstGeom prst="rect">
            <a:avLst/>
          </a:prstGeom>
        </p:spPr>
      </p:pic>
    </p:spTree>
    <p:extLst>
      <p:ext uri="{BB962C8B-B14F-4D97-AF65-F5344CB8AC3E}">
        <p14:creationId xmlns:p14="http://schemas.microsoft.com/office/powerpoint/2010/main" val="28389875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27052</TotalTime>
  <Words>1343</Words>
  <Application>Microsoft Office PowerPoint</Application>
  <PresentationFormat>A4 Paper (210x297 mm)</PresentationFormat>
  <Paragraphs>137</Paragraphs>
  <Slides>12</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12</vt:i4>
      </vt:variant>
    </vt:vector>
  </HeadingPairs>
  <TitlesOfParts>
    <vt:vector size="25" baseType="lpstr">
      <vt:lpstr>Arial</vt:lpstr>
      <vt:lpstr>Calibri</vt:lpstr>
      <vt:lpstr>Calibri Light</vt:lpstr>
      <vt:lpstr>Courier New</vt:lpstr>
      <vt:lpstr>Montserrat Bold</vt:lpstr>
      <vt:lpstr>Montserrat Classic</vt:lpstr>
      <vt:lpstr>Montserrat Extra-Bold</vt:lpstr>
      <vt:lpstr>Montserrat Semi-Bold Bold</vt:lpstr>
      <vt:lpstr>Segoe UI</vt:lpstr>
      <vt:lpstr>Segoe UI Black</vt:lpstr>
      <vt:lpstr>Segoe UI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Salah Khalil</dc:creator>
  <cp:lastModifiedBy>Moanes Mourad</cp:lastModifiedBy>
  <cp:revision>251</cp:revision>
  <dcterms:created xsi:type="dcterms:W3CDTF">2021-11-07T18:39:59Z</dcterms:created>
  <dcterms:modified xsi:type="dcterms:W3CDTF">2023-07-19T08:34:37Z</dcterms:modified>
</cp:coreProperties>
</file>